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82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16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023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459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223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267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927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63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73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13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08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23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27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99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97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9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55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86241-C544-3FE3-7B5E-945A08F8A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ВЕБ сайт </a:t>
            </a:r>
            <a:br>
              <a:rPr lang="ru-RU" dirty="0"/>
            </a:br>
            <a:r>
              <a:rPr lang="ru-RU" dirty="0"/>
              <a:t>магазин запчастей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8A99F6-707F-1628-473A-1524C6C9E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Сделал </a:t>
            </a:r>
            <a:r>
              <a:rPr lang="ru-RU" dirty="0" err="1"/>
              <a:t>Перьков</a:t>
            </a:r>
            <a:r>
              <a:rPr lang="ru-RU" dirty="0"/>
              <a:t> Владимир </a:t>
            </a:r>
            <a:r>
              <a:rPr lang="ru-RU" dirty="0" err="1"/>
              <a:t>Михайлолвич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25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DC009-BC0A-751C-8D0F-5319C6B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3F74A9-AC67-0B0C-9616-B1B94A8C7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сайта для магазина вело-запчастей и велосипедов в сборе</a:t>
            </a:r>
          </a:p>
          <a:p>
            <a:r>
              <a:rPr lang="ru-RU" dirty="0"/>
              <a:t>Добавление возможности добавления товара в корзину, просмотр корзины и заказ товаров.</a:t>
            </a:r>
          </a:p>
          <a:p>
            <a:r>
              <a:rPr lang="ru-RU" dirty="0"/>
              <a:t>Добавление поиска по фильтрам.</a:t>
            </a:r>
          </a:p>
          <a:p>
            <a:r>
              <a:rPr lang="ru-RU" dirty="0"/>
              <a:t>Просмотр, изменение и удаление профилей.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350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237E6-D033-8AB5-9781-315EB179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A75661-0DF1-2FF8-ED6A-AA01958FD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03988" cy="3880773"/>
          </a:xfrm>
        </p:spPr>
        <p:txBody>
          <a:bodyPr/>
          <a:lstStyle/>
          <a:p>
            <a:r>
              <a:rPr lang="ru-RU" dirty="0"/>
              <a:t>Также создание администраторского аккаунта в котором будут возможности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Возможность создания нового продукта</a:t>
            </a:r>
          </a:p>
          <a:p>
            <a:pPr lvl="1"/>
            <a:r>
              <a:rPr lang="ru-RU" dirty="0"/>
              <a:t>Удаление продуктов</a:t>
            </a:r>
          </a:p>
          <a:p>
            <a:pPr lvl="1"/>
            <a:r>
              <a:rPr lang="ru-RU" dirty="0"/>
              <a:t>Изменение из количества товара на складе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634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8D801-7473-C207-332A-E4B864E3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2A224A9C-FA3E-6373-58A3-74EE25917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4584" y="2160590"/>
            <a:ext cx="5526131" cy="3880772"/>
          </a:xfrm>
        </p:spPr>
        <p:txBody>
          <a:bodyPr/>
          <a:lstStyle/>
          <a:p>
            <a:pPr>
              <a:buFont typeface="Wingdings 3" panose="05040102010807070707" pitchFamily="18" charset="2"/>
              <a:buChar char="U"/>
            </a:pPr>
            <a:r>
              <a:rPr lang="ru-RU" sz="1400" dirty="0"/>
              <a:t>В проекте присутствует множество функций для открытия разных частей сайта, такие как:</a:t>
            </a:r>
          </a:p>
          <a:p>
            <a:pPr lvl="1">
              <a:buFont typeface="Wingdings 3" panose="05040102010807070707" pitchFamily="18" charset="2"/>
              <a:buChar char="U"/>
            </a:pPr>
            <a:r>
              <a:rPr lang="en-US" sz="1400" dirty="0"/>
              <a:t>Login()</a:t>
            </a:r>
          </a:p>
          <a:p>
            <a:pPr lvl="1">
              <a:buFont typeface="Wingdings 3" panose="05040102010807070707" pitchFamily="18" charset="2"/>
              <a:buChar char="U"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JetBrains Mono"/>
              </a:rPr>
              <a:t>start_window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JetBrains Mono"/>
              </a:rPr>
              <a:t>()</a:t>
            </a:r>
          </a:p>
          <a:p>
            <a:pPr lvl="1">
              <a:buFont typeface="Wingdings 3" panose="05040102010807070707" pitchFamily="18" charset="2"/>
              <a:buChar char="U"/>
            </a:pPr>
            <a:r>
              <a:rPr lang="en-US" altLang="ru-RU" sz="1400" dirty="0">
                <a:solidFill>
                  <a:schemeClr val="tx2"/>
                </a:solidFill>
                <a:latin typeface="JetBrains Mono"/>
              </a:rPr>
              <a:t>Register()</a:t>
            </a:r>
          </a:p>
          <a:p>
            <a:pPr lvl="1">
              <a:buFont typeface="Wingdings 3" panose="05040102010807070707" pitchFamily="18" charset="2"/>
              <a:buChar char="U"/>
            </a:pP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JetBrains Mono"/>
              </a:rPr>
              <a:t>Newdet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JetBrains Mono"/>
              </a:rPr>
              <a:t>()</a:t>
            </a:r>
          </a:p>
          <a:p>
            <a:pPr lvl="1">
              <a:buFont typeface="Wingdings 3" panose="05040102010807070707" pitchFamily="18" charset="2"/>
              <a:buChar char="U"/>
            </a:pPr>
            <a:r>
              <a:rPr lang="en-US" altLang="ru-RU" sz="1400" dirty="0" err="1">
                <a:solidFill>
                  <a:schemeClr val="tx2"/>
                </a:solidFill>
                <a:latin typeface="JetBrains Mono"/>
              </a:rPr>
              <a:t>Addcard</a:t>
            </a:r>
            <a:r>
              <a:rPr lang="en-US" altLang="ru-RU" sz="1400" dirty="0">
                <a:solidFill>
                  <a:schemeClr val="tx2"/>
                </a:solidFill>
                <a:latin typeface="JetBrains Mono"/>
              </a:rPr>
              <a:t>()</a:t>
            </a:r>
            <a:endParaRPr lang="ru-RU" altLang="ru-RU" sz="1400" dirty="0">
              <a:solidFill>
                <a:schemeClr val="tx2"/>
              </a:solidFill>
              <a:latin typeface="JetBrains Mono"/>
            </a:endParaRPr>
          </a:p>
          <a:p>
            <a:pPr lvl="1">
              <a:buFont typeface="Wingdings 3" panose="05040102010807070707" pitchFamily="18" charset="2"/>
              <a:buChar char="U"/>
            </a:pPr>
            <a:endParaRPr lang="ru-RU" dirty="0"/>
          </a:p>
          <a:p>
            <a:pPr>
              <a:buFont typeface="Wingdings 3" panose="05040102010807070707" pitchFamily="18" charset="2"/>
              <a:buChar char="U"/>
            </a:pPr>
            <a:endParaRPr lang="ru-RU" dirty="0"/>
          </a:p>
          <a:p>
            <a:pPr marL="457200" lvl="1" indent="0">
              <a:buNone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Wingdings 3" panose="05040102010807070707" pitchFamily="18" charset="2"/>
              <a:buChar char="U"/>
            </a:pPr>
            <a:endParaRPr lang="ru-RU" dirty="0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01FAD0C-C189-583F-BAB8-18FEA5149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06999" y="332069"/>
            <a:ext cx="2922780" cy="897488"/>
          </a:xfrm>
        </p:spPr>
        <p:txBody>
          <a:bodyPr/>
          <a:lstStyle/>
          <a:p>
            <a:pPr>
              <a:buFont typeface="Wingdings 3" panose="05040102010807070707" pitchFamily="18" charset="2"/>
              <a:buChar char="U"/>
            </a:pPr>
            <a:r>
              <a:rPr lang="ru-RU" dirty="0"/>
              <a:t>Пример функции главной страницы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78EF79E-C872-6628-C290-B1D17E5D3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826" y="0"/>
            <a:ext cx="5137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2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C22C8-C9E0-77C2-8082-4267571A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1F7CC4-944C-2998-29E0-787696EBD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031" y="3074989"/>
            <a:ext cx="8596668" cy="3880773"/>
          </a:xfrm>
        </p:spPr>
        <p:txBody>
          <a:bodyPr/>
          <a:lstStyle/>
          <a:p>
            <a:pPr lvl="1">
              <a:buFont typeface="Wingdings 3" panose="05040102010807070707" pitchFamily="18" charset="2"/>
              <a:buChar char="U"/>
            </a:pPr>
            <a:r>
              <a:rPr lang="ru-RU" dirty="0"/>
              <a:t>Использовались технологии:</a:t>
            </a:r>
          </a:p>
          <a:p>
            <a:pPr lvl="2">
              <a:buFont typeface="Wingdings 3" panose="05040102010807070707" pitchFamily="18" charset="2"/>
              <a:buChar char="U"/>
            </a:pPr>
            <a:r>
              <a:rPr lang="en-US" dirty="0"/>
              <a:t>Flask – </a:t>
            </a:r>
            <a:r>
              <a:rPr lang="ru-RU" dirty="0"/>
              <a:t>модуль для создания</a:t>
            </a:r>
            <a:r>
              <a:rPr lang="en-US" dirty="0"/>
              <a:t> </a:t>
            </a:r>
            <a:r>
              <a:rPr lang="ru-RU" dirty="0"/>
              <a:t>сайтов</a:t>
            </a:r>
          </a:p>
          <a:p>
            <a:pPr lvl="1">
              <a:buFont typeface="Wingdings 3" panose="05040102010807070707" pitchFamily="18" charset="2"/>
              <a:buChar char="U"/>
            </a:pPr>
            <a:r>
              <a:rPr lang="ru-RU" dirty="0"/>
              <a:t>Особенности:</a:t>
            </a:r>
          </a:p>
          <a:p>
            <a:pPr lvl="2">
              <a:buFont typeface="Wingdings 3" panose="05040102010807070707" pitchFamily="18" charset="2"/>
              <a:buChar char="U"/>
            </a:pPr>
            <a:r>
              <a:rPr lang="ru-RU" dirty="0"/>
              <a:t>Отправка писем на почту</a:t>
            </a:r>
          </a:p>
          <a:p>
            <a:pPr lvl="2">
              <a:buFont typeface="Wingdings 3" panose="05040102010807070707" pitchFamily="18" charset="2"/>
              <a:buChar char="U"/>
            </a:pPr>
            <a:r>
              <a:rPr lang="ru-RU" dirty="0"/>
              <a:t>Восстановление пароля</a:t>
            </a:r>
          </a:p>
          <a:p>
            <a:pPr lvl="2">
              <a:buFont typeface="Wingdings 3" panose="05040102010807070707" pitchFamily="18" charset="2"/>
              <a:buChar char="U"/>
            </a:pPr>
            <a:r>
              <a:rPr lang="ru-RU" dirty="0"/>
              <a:t>Добавление и удаление продуктов</a:t>
            </a:r>
          </a:p>
        </p:txBody>
      </p:sp>
    </p:spTree>
    <p:extLst>
      <p:ext uri="{BB962C8B-B14F-4D97-AF65-F5344CB8AC3E}">
        <p14:creationId xmlns:p14="http://schemas.microsoft.com/office/powerpoint/2010/main" val="159044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1B722-6877-35D6-5043-9159DFAD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583EEB-54AE-56D0-6948-92A0ADAD0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не исключает возможности для доработки и развития:</a:t>
            </a:r>
          </a:p>
          <a:p>
            <a:pPr lvl="1"/>
            <a:r>
              <a:rPr lang="ru-RU" dirty="0"/>
              <a:t>Создание оплаты</a:t>
            </a:r>
          </a:p>
          <a:p>
            <a:pPr lvl="1"/>
            <a:r>
              <a:rPr lang="ru-RU" dirty="0"/>
              <a:t>Создания вкладки контакты</a:t>
            </a:r>
          </a:p>
          <a:p>
            <a:pPr lvl="1"/>
            <a:r>
              <a:rPr lang="ru-RU" dirty="0"/>
              <a:t>Создание возможности изменять, удалять прочие аккаунты(с администраторского аккаунта)</a:t>
            </a:r>
          </a:p>
        </p:txBody>
      </p:sp>
    </p:spTree>
    <p:extLst>
      <p:ext uri="{BB962C8B-B14F-4D97-AF65-F5344CB8AC3E}">
        <p14:creationId xmlns:p14="http://schemas.microsoft.com/office/powerpoint/2010/main" val="400397224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1220</TotalTime>
  <Words>146</Words>
  <Application>Microsoft Office PowerPoint</Application>
  <PresentationFormat>Широкоэкранный</PresentationFormat>
  <Paragraphs>34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JetBrains Mono</vt:lpstr>
      <vt:lpstr>Trebuchet MS</vt:lpstr>
      <vt:lpstr>Wingdings 3</vt:lpstr>
      <vt:lpstr>Аспект</vt:lpstr>
      <vt:lpstr>ВЕБ сайт  магазин запчастей </vt:lpstr>
      <vt:lpstr>Идея</vt:lpstr>
      <vt:lpstr>Идея</vt:lpstr>
      <vt:lpstr>Структура</vt:lpstr>
      <vt:lpstr>Особенности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 сайт  магазин запчастей </dc:title>
  <dc:creator>VOLODY VMP</dc:creator>
  <cp:lastModifiedBy>VOLODY VMP</cp:lastModifiedBy>
  <cp:revision>2</cp:revision>
  <dcterms:created xsi:type="dcterms:W3CDTF">2024-04-26T18:00:46Z</dcterms:created>
  <dcterms:modified xsi:type="dcterms:W3CDTF">2024-04-27T14:21:26Z</dcterms:modified>
</cp:coreProperties>
</file>