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01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2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68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3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3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1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8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037D-BA93-44E5-BF93-A42CBF5AD648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6AB452-3C07-4F30-B7F3-C4D0062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8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86241-C544-3FE3-7B5E-945A08F8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 сайт </a:t>
            </a:r>
            <a:br>
              <a:rPr lang="ru-RU" dirty="0"/>
            </a:br>
            <a:r>
              <a:rPr lang="ru-RU" dirty="0"/>
              <a:t>магазин запчастей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8A99F6-707F-1628-473A-1524C6C9E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</a:t>
            </a:r>
            <a:r>
              <a:rPr lang="ru-RU" dirty="0" err="1"/>
              <a:t>Перьков</a:t>
            </a:r>
            <a:r>
              <a:rPr lang="ru-RU" dirty="0"/>
              <a:t> Владимир </a:t>
            </a:r>
            <a:r>
              <a:rPr lang="ru-RU" dirty="0" err="1"/>
              <a:t>Михайлолвич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2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C009-BC0A-751C-8D0F-5319C6B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F74A9-AC67-0B0C-9616-B1B94A8C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сайта для магазина вело-запчастей и велосипедов в сборе</a:t>
            </a:r>
          </a:p>
          <a:p>
            <a:r>
              <a:rPr lang="ru-RU" dirty="0"/>
              <a:t>Добавление возможности добавления товара в корзину, просмотр корзины и заказ товаров.</a:t>
            </a:r>
          </a:p>
          <a:p>
            <a:r>
              <a:rPr lang="ru-RU" dirty="0"/>
              <a:t>Добавление поиска по фильтрам.</a:t>
            </a:r>
          </a:p>
          <a:p>
            <a:r>
              <a:rPr lang="ru-RU" dirty="0"/>
              <a:t>Просмотр, изменение и удаление профилей.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5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237E6-D033-8AB5-9781-315EB17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75661-0DF1-2FF8-ED6A-AA01958F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03988" cy="3880773"/>
          </a:xfrm>
        </p:spPr>
        <p:txBody>
          <a:bodyPr/>
          <a:lstStyle/>
          <a:p>
            <a:r>
              <a:rPr lang="ru-RU" dirty="0"/>
              <a:t>Также создание администраторского аккаунта в котором будут возможности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Возможность создания нового продукта</a:t>
            </a:r>
          </a:p>
          <a:p>
            <a:pPr lvl="1"/>
            <a:r>
              <a:rPr lang="ru-RU" dirty="0"/>
              <a:t>Удаление продуктов</a:t>
            </a:r>
          </a:p>
          <a:p>
            <a:pPr lvl="1"/>
            <a:r>
              <a:rPr lang="ru-RU" dirty="0"/>
              <a:t>Изменение из количества товара на складе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34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C22C8-C9E0-77C2-8082-4267571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Структура(классы)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F7CC4-944C-2998-29E0-787696E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U"/>
            </a:pPr>
            <a:r>
              <a:rPr lang="en-US" dirty="0"/>
              <a:t>f</a:t>
            </a:r>
            <a:r>
              <a:rPr lang="en-US"/>
              <a:t>orms</a:t>
            </a:r>
            <a:endParaRPr lang="en-US" dirty="0"/>
          </a:p>
          <a:p>
            <a:pPr lvl="1">
              <a:buFont typeface="Wingdings 3" panose="05040102010807070707" pitchFamily="18" charset="2"/>
              <a:buChar char="U"/>
            </a:pPr>
            <a:endParaRPr lang="en-US" dirty="0"/>
          </a:p>
          <a:p>
            <a:pPr lvl="1">
              <a:buFont typeface="Wingdings 3" panose="05040102010807070707" pitchFamily="18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76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967</TotalTime>
  <Words>71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ВЕБ сайт  магазин запчастей </vt:lpstr>
      <vt:lpstr>Идея</vt:lpstr>
      <vt:lpstr>Идея</vt:lpstr>
      <vt:lpstr>Структура(классы)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сайт  магазин запчастей </dc:title>
  <dc:creator>VOLODY VMP</dc:creator>
  <cp:lastModifiedBy>VOLODY VMP</cp:lastModifiedBy>
  <cp:revision>1</cp:revision>
  <dcterms:created xsi:type="dcterms:W3CDTF">2024-04-26T18:00:46Z</dcterms:created>
  <dcterms:modified xsi:type="dcterms:W3CDTF">2024-04-27T10:08:31Z</dcterms:modified>
</cp:coreProperties>
</file>