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>
        <p:scale>
          <a:sx n="66" d="100"/>
          <a:sy n="66" d="100"/>
        </p:scale>
        <p:origin x="-2940" y="-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calibration to color</a:t>
            </a:r>
            <a:r>
              <a:rPr lang="en-US" baseline="0" dirty="0" smtClean="0"/>
              <a:t> that is used. (Nice, to account for lighting differences)</a:t>
            </a:r>
            <a:endParaRPr lang="en-US" dirty="0" smtClean="0"/>
          </a:p>
          <a:p>
            <a:r>
              <a:rPr lang="en-US" dirty="0" smtClean="0"/>
              <a:t>Discuss that threshold, how robust.</a:t>
            </a:r>
          </a:p>
          <a:p>
            <a:r>
              <a:rPr lang="en-US" dirty="0" smtClean="0"/>
              <a:t>Other colors: red </a:t>
            </a:r>
            <a:r>
              <a:rPr lang="en-US" dirty="0" smtClean="0">
                <a:sym typeface="Wingdings" pitchFamily="2" charset="2"/>
              </a:rPr>
              <a:t>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of variables. H, x1, x2,</a:t>
            </a:r>
            <a:r>
              <a:rPr lang="en-US" baseline="0" dirty="0" smtClean="0"/>
              <a:t> … in the image.</a:t>
            </a:r>
          </a:p>
          <a:p>
            <a:r>
              <a:rPr lang="en-US" baseline="0" dirty="0" smtClean="0"/>
              <a:t>Note about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gif"/><Relationship Id="rId7" Type="http://schemas.openxmlformats.org/officeDocument/2006/relationships/hyperlink" Target="http://www.epixea.com/research/multi-view-coding-thesisse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recovering 3d information with a </a:t>
            </a:r>
            <a:r>
              <a:rPr lang="en-US" b="1" cap="all" dirty="0" err="1"/>
              <a:t>sinGle</a:t>
            </a:r>
            <a:r>
              <a:rPr lang="en-US" b="1" cap="all" dirty="0"/>
              <a:t>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Haoran</a:t>
            </a:r>
            <a:r>
              <a:rPr lang="en-US" dirty="0" smtClean="0"/>
              <a:t> Liang (Simon</a:t>
            </a:r>
            <a:r>
              <a:rPr lang="en-US" dirty="0" smtClean="0"/>
              <a:t>)</a:t>
            </a:r>
          </a:p>
          <a:p>
            <a:r>
              <a:rPr lang="en-US" dirty="0"/>
              <a:t>Multidisciplinary Minor in Imaging</a:t>
            </a:r>
          </a:p>
          <a:p>
            <a:r>
              <a:rPr lang="en-US" dirty="0"/>
              <a:t>Final Project Presentation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3300" dirty="0" smtClean="0"/>
                  <a:t>Get </a:t>
                </a:r>
                <a:r>
                  <a:rPr lang="en-US" sz="3300" dirty="0" smtClean="0"/>
                  <a:t>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</a:t>
                </a:r>
                <a:r>
                  <a:rPr lang="en-US" sz="3300" dirty="0" smtClean="0"/>
                  <a:t>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</a:t>
                </a:r>
                <a:r>
                  <a:rPr lang="en-US" sz="3300" dirty="0" smtClean="0"/>
                  <a:t>result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905" t="-175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32766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8" y="118654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Recover first 2 columns of R and t = -RC by multiplying the inverse of K with H.</a:t>
            </a:r>
          </a:p>
          <a:p>
            <a:r>
              <a:rPr lang="en-US" sz="1800" b="1" dirty="0" smtClean="0"/>
              <a:t>Get the 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column of R by finding the cross product of the first two columns.</a:t>
            </a:r>
          </a:p>
          <a:p>
            <a:r>
              <a:rPr lang="en-US" sz="1800" b="1" dirty="0" smtClean="0"/>
              <a:t>Find C by multiplying the inverse of R by t, then negating the result.</a:t>
            </a:r>
          </a:p>
          <a:p>
            <a:r>
              <a:rPr lang="en-US" sz="1800" b="1" dirty="0" smtClean="0"/>
              <a:t>Magnitude of C = the straight distance from the </a:t>
            </a:r>
            <a:r>
              <a:rPr lang="en-US" sz="1800" b="1" dirty="0"/>
              <a:t>camera center to the center of the square.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 smtClean="0"/>
              <a:t>Multiply R by &lt;0, 0, -1&gt;, and multiply R by &lt;0, 1, 0&gt; to find the rotation.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895" y="669798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268" t="-1323" r="-1268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Matrix and Position Vector</a:t>
            </a:r>
          </a:p>
          <a:p>
            <a:pPr lvl="1"/>
            <a:r>
              <a:rPr lang="en-US" dirty="0"/>
              <a:t>Raw result is partially flipped</a:t>
            </a:r>
          </a:p>
          <a:p>
            <a:pPr lvl="1"/>
            <a:r>
              <a:rPr lang="en-US" dirty="0"/>
              <a:t>For R, I needed to extract the </a:t>
            </a:r>
            <a:r>
              <a:rPr lang="en-US" dirty="0" err="1"/>
              <a:t>Eulerian</a:t>
            </a:r>
            <a:r>
              <a:rPr lang="en-US"/>
              <a:t> angles, and rebuild R based on the flipped rotations.</a:t>
            </a:r>
          </a:p>
          <a:p>
            <a:r>
              <a:rPr lang="en-US" smtClean="0"/>
              <a:t>Accuracy</a:t>
            </a:r>
            <a:endParaRPr lang="en-US" dirty="0" smtClean="0"/>
          </a:p>
          <a:p>
            <a:pPr lvl="1"/>
            <a:r>
              <a:rPr lang="en-US" dirty="0" smtClean="0"/>
              <a:t>Can be improved by averaging</a:t>
            </a:r>
          </a:p>
          <a:p>
            <a:r>
              <a:rPr lang="en-US" dirty="0" smtClean="0"/>
              <a:t>Use continuity of video stream to improve corner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Issues / Concerns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1026" name="Picture 2" descr="                               (        )&#10; (  x )          [           ]     X&#10;λ(  y ) =  [K |0 ]  R   - RC    ||   Y    || ,&#10;               3   0T3    1     (  Z = 0 )&#10;    1                               1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55552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-2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  ( x )                       (  X  )&#10;λ ( y )  =     K [ r r  t ]   (  Y  ) ,&#10;               ◟---◝1◜-2--◞&#10;    1      homography transform H   1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1" y="3581400"/>
            <a:ext cx="478219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52801" y="6019800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/>
              <a:t>JP Mellor, CSSE 461 Computer Vision, </a:t>
            </a:r>
            <a:r>
              <a:rPr lang="en-US" sz="1400" dirty="0" smtClean="0"/>
              <a:t>and</a:t>
            </a:r>
          </a:p>
          <a:p>
            <a:r>
              <a:rPr lang="en-US" sz="1400" dirty="0" smtClean="0">
                <a:hlinkClick r:id="rId7"/>
              </a:rPr>
              <a:t>http://www.epixea.com/research/multi-view-coding-thesisse9.html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  <a:p>
                <a:r>
                  <a:rPr lang="en-US" dirty="0" smtClean="0"/>
                  <a:t>H: </a:t>
                </a:r>
                <a:r>
                  <a:rPr lang="en-US" dirty="0" err="1" smtClean="0"/>
                  <a:t>Homography</a:t>
                </a:r>
                <a:r>
                  <a:rPr lang="en-US" dirty="0" smtClean="0"/>
                  <a:t> transform matrix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blipFill rotWithShape="1">
                <a:blip r:embed="rId8"/>
                <a:stretch>
                  <a:fillRect l="-1524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67200" y="4876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we only have one camera, we will have to know K and X, Y,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638800" cy="506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8602" y="5597149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733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RGB to HSV</a:t>
            </a:r>
          </a:p>
          <a:p>
            <a:r>
              <a:rPr lang="en-US" sz="2000" dirty="0" smtClean="0"/>
              <a:t>Build binary mask of the image Based on the Hue, Saturation and Value of the red square color</a:t>
            </a:r>
          </a:p>
          <a:p>
            <a:r>
              <a:rPr lang="en-US" sz="2000" dirty="0" smtClean="0"/>
              <a:t>Get rid of small noise by counting the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all the possible Corners in the picture using Harris Corner Detection Algorithm</a:t>
            </a:r>
          </a:p>
          <a:p>
            <a:r>
              <a:rPr lang="en-US" sz="2000" dirty="0" smtClean="0"/>
              <a:t>If the corner candidates land on the red square filter, keep them</a:t>
            </a:r>
          </a:p>
          <a:p>
            <a:r>
              <a:rPr lang="en-US" sz="2000" dirty="0" smtClean="0"/>
              <a:t>Blur the red square mask to improve accuracy</a:t>
            </a:r>
            <a:endParaRPr lang="en-US" sz="20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1227</Words>
  <Application>Microsoft Office PowerPoint</Application>
  <PresentationFormat>On-screen Show (4:3)</PresentationFormat>
  <Paragraphs>108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Math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Issues / Concerns</vt:lpstr>
      <vt:lpstr>Questions?</vt:lpstr>
      <vt:lpstr>Thank You!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45</cp:revision>
  <dcterms:created xsi:type="dcterms:W3CDTF">2012-05-17T17:38:48Z</dcterms:created>
  <dcterms:modified xsi:type="dcterms:W3CDTF">2013-05-06T04:36:41Z</dcterms:modified>
</cp:coreProperties>
</file>