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ixea.com/research/multi-view-coding-thesisse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Square 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Katherine </a:t>
            </a:r>
            <a:r>
              <a:rPr lang="en-US" dirty="0" smtClean="0"/>
              <a:t>G. Czaplicki</a:t>
            </a:r>
          </a:p>
          <a:p>
            <a:r>
              <a:rPr lang="en-US" dirty="0" smtClean="0"/>
              <a:t>Timothy L. Hollingshead</a:t>
            </a:r>
          </a:p>
          <a:p>
            <a:r>
              <a:rPr lang="en-US" dirty="0" err="1" smtClean="0"/>
              <a:t>Haoran</a:t>
            </a:r>
            <a:r>
              <a:rPr lang="en-US" dirty="0" smtClean="0"/>
              <a:t> Liang (Simon)</a:t>
            </a:r>
          </a:p>
          <a:p>
            <a:r>
              <a:rPr lang="en-US" dirty="0" smtClean="0"/>
              <a:t>T. Taylor Purviance</a:t>
            </a:r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Recover first 2 columns of R and t = -RC by multiplying the inverse of K with H.</a:t>
            </a:r>
          </a:p>
          <a:p>
            <a:r>
              <a:rPr lang="en-US" sz="2800" dirty="0" smtClean="0"/>
              <a:t>Get the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column of R by finding the cross product of the first two columns.</a:t>
            </a:r>
          </a:p>
          <a:p>
            <a:r>
              <a:rPr lang="en-US" sz="2800" dirty="0" smtClean="0"/>
              <a:t>Find C by multiplying the inverse of R by t, then Negating the result.</a:t>
            </a:r>
          </a:p>
          <a:p>
            <a:r>
              <a:rPr lang="en-US" sz="2800" dirty="0" smtClean="0"/>
              <a:t>Magnitude of C = the straight distance from the camera center to the center of the square.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Interpreting Other Parameters (</a:t>
            </a:r>
            <a:r>
              <a:rPr lang="en-US" dirty="0" err="1" smtClean="0"/>
              <a:t>eg</a:t>
            </a:r>
            <a:r>
              <a:rPr lang="en-US" dirty="0" smtClean="0"/>
              <a:t>. R matrix)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Issues / Concerns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1026" name="Picture 2" descr="                               (        )&#10; (  x )          [           ]     X&#10;λ(  y ) =  [K |0 ]  R   - RC    ||   Y    || ,&#10;               3   0T3    1     (  Z = 0 )&#10;    1                               1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55552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blipFill rotWithShape="1">
                <a:blip r:embed="rId3"/>
                <a:stretch>
                  <a:fillRect r="-2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  ( x )                       (  X  )&#10;λ ( y )  =     K [ r r  t ]   (  Y  ) ,&#10;               ◟---◝1◜-2--◞&#10;    1      homography transform H   1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1" y="3581400"/>
            <a:ext cx="478219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52801" y="6019800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JP Mellor, and</a:t>
            </a:r>
          </a:p>
          <a:p>
            <a:r>
              <a:rPr lang="en-US" sz="1400" dirty="0" smtClean="0">
                <a:hlinkClick r:id="rId6"/>
              </a:rPr>
              <a:t>http://www.epixea.com/research/multi-view-coding-thesisse9.html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Same as PS6</a:t>
            </a:r>
          </a:p>
          <a:p>
            <a:r>
              <a:rPr lang="en-US" dirty="0" smtClean="0"/>
              <a:t>Get K from a picture of Myers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MATLAB Video Module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RGB to HSV</a:t>
            </a:r>
          </a:p>
          <a:p>
            <a:r>
              <a:rPr lang="en-US" sz="2000" dirty="0" smtClean="0"/>
              <a:t>Find Red Square Based on the Hue, Saturation and Value</a:t>
            </a:r>
          </a:p>
          <a:p>
            <a:r>
              <a:rPr lang="en-US" sz="2000" dirty="0" smtClean="0"/>
              <a:t>Get rid of small noise by counting the pixels for each connected components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Find all the possible Corners in the picture using Harris Corner Detection Algorithm</a:t>
            </a:r>
          </a:p>
          <a:p>
            <a:r>
              <a:rPr lang="en-US" sz="2000" dirty="0" smtClean="0"/>
              <a:t>If the corner candidates land on the red square filter, keep them</a:t>
            </a:r>
          </a:p>
          <a:p>
            <a:r>
              <a:rPr lang="en-US" sz="2000" dirty="0" smtClean="0"/>
              <a:t>Blur the red square mask to improve accuracy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2" t="15879" r="10517" b="9238"/>
          <a:stretch/>
        </p:blipFill>
        <p:spPr bwMode="auto">
          <a:xfrm>
            <a:off x="4267200" y="1201947"/>
            <a:ext cx="3505200" cy="2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t="15879" r="11298" b="10510"/>
          <a:stretch/>
        </p:blipFill>
        <p:spPr bwMode="auto">
          <a:xfrm>
            <a:off x="609600" y="3962400"/>
            <a:ext cx="3276600" cy="24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t="16303" r="11967" b="10934"/>
          <a:stretch/>
        </p:blipFill>
        <p:spPr bwMode="auto">
          <a:xfrm>
            <a:off x="4267200" y="3962399"/>
            <a:ext cx="3505200" cy="260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Same as PS2</a:t>
            </a:r>
          </a:p>
          <a:p>
            <a:r>
              <a:rPr lang="en-US" dirty="0" smtClean="0"/>
              <a:t>Get H with the real size of the square (1 in. = 100 </a:t>
            </a:r>
            <a:r>
              <a:rPr lang="en-US" dirty="0" err="1" smtClean="0"/>
              <a:t>px</a:t>
            </a:r>
            <a:r>
              <a:rPr lang="en-US" dirty="0" smtClean="0"/>
              <a:t>) and the corner detector results</a:t>
            </a:r>
            <a:endParaRPr lang="en-US" dirty="0"/>
          </a:p>
        </p:txBody>
      </p:sp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287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Square Locator</vt:lpstr>
      <vt:lpstr>Overview</vt:lpstr>
      <vt:lpstr>Math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Issues / Concerns</vt:lpstr>
      <vt:lpstr>Questions?</vt:lpstr>
      <vt:lpstr>Thank You!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19</cp:revision>
  <dcterms:created xsi:type="dcterms:W3CDTF">2012-05-17T17:38:48Z</dcterms:created>
  <dcterms:modified xsi:type="dcterms:W3CDTF">2012-05-17T18:35:40Z</dcterms:modified>
</cp:coreProperties>
</file>