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58" r:id="rId9"/>
    <p:sldId id="271" r:id="rId10"/>
    <p:sldId id="272" r:id="rId11"/>
    <p:sldId id="273" r:id="rId12"/>
    <p:sldId id="274" r:id="rId13"/>
    <p:sldId id="279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PDM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 – SCHOOL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55" y="792480"/>
            <a:ext cx="8053337" cy="5135351"/>
          </a:xfrm>
        </p:spPr>
      </p:pic>
    </p:spTree>
    <p:extLst>
      <p:ext uri="{BB962C8B-B14F-4D97-AF65-F5344CB8AC3E}">
        <p14:creationId xmlns:p14="http://schemas.microsoft.com/office/powerpoint/2010/main" val="147261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84" y="1907177"/>
            <a:ext cx="10695120" cy="2238102"/>
          </a:xfrm>
        </p:spPr>
      </p:pic>
    </p:spTree>
    <p:extLst>
      <p:ext uri="{BB962C8B-B14F-4D97-AF65-F5344CB8AC3E}">
        <p14:creationId xmlns:p14="http://schemas.microsoft.com/office/powerpoint/2010/main" val="354821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" y="2077331"/>
            <a:ext cx="10765972" cy="1785864"/>
          </a:xfrm>
        </p:spPr>
      </p:pic>
    </p:spTree>
    <p:extLst>
      <p:ext uri="{BB962C8B-B14F-4D97-AF65-F5344CB8AC3E}">
        <p14:creationId xmlns:p14="http://schemas.microsoft.com/office/powerpoint/2010/main" val="105383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1" y="1881052"/>
            <a:ext cx="10600337" cy="2558051"/>
          </a:xfrm>
        </p:spPr>
      </p:pic>
    </p:spTree>
    <p:extLst>
      <p:ext uri="{BB962C8B-B14F-4D97-AF65-F5344CB8AC3E}">
        <p14:creationId xmlns:p14="http://schemas.microsoft.com/office/powerpoint/2010/main" val="214733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6" y="2122493"/>
            <a:ext cx="10628688" cy="1625332"/>
          </a:xfrm>
        </p:spPr>
      </p:pic>
    </p:spTree>
    <p:extLst>
      <p:ext uri="{BB962C8B-B14F-4D97-AF65-F5344CB8AC3E}">
        <p14:creationId xmlns:p14="http://schemas.microsoft.com/office/powerpoint/2010/main" val="17075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98" y="1968136"/>
            <a:ext cx="10276799" cy="1780781"/>
          </a:xfrm>
        </p:spPr>
      </p:pic>
    </p:spTree>
    <p:extLst>
      <p:ext uri="{BB962C8B-B14F-4D97-AF65-F5344CB8AC3E}">
        <p14:creationId xmlns:p14="http://schemas.microsoft.com/office/powerpoint/2010/main" val="358092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1770547"/>
            <a:ext cx="10508346" cy="3029433"/>
          </a:xfrm>
        </p:spPr>
      </p:pic>
    </p:spTree>
    <p:extLst>
      <p:ext uri="{BB962C8B-B14F-4D97-AF65-F5344CB8AC3E}">
        <p14:creationId xmlns:p14="http://schemas.microsoft.com/office/powerpoint/2010/main" val="2619106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150" y="2471298"/>
            <a:ext cx="9601196" cy="1303867"/>
          </a:xfrm>
        </p:spPr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45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8" y="1963916"/>
            <a:ext cx="10321834" cy="2338716"/>
          </a:xfrm>
        </p:spPr>
      </p:pic>
    </p:spTree>
    <p:extLst>
      <p:ext uri="{BB962C8B-B14F-4D97-AF65-F5344CB8AC3E}">
        <p14:creationId xmlns:p14="http://schemas.microsoft.com/office/powerpoint/2010/main" val="3438362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480006"/>
            <a:ext cx="9601196" cy="1303867"/>
          </a:xfrm>
        </p:spPr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4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Mai </a:t>
            </a:r>
            <a:r>
              <a:rPr lang="en-US" dirty="0" err="1" smtClean="0"/>
              <a:t>Duyen</a:t>
            </a:r>
            <a:r>
              <a:rPr lang="en-US" dirty="0" smtClean="0"/>
              <a:t>(leader) –ITITUN17007</a:t>
            </a:r>
            <a:endParaRPr lang="en-US" dirty="0"/>
          </a:p>
          <a:p>
            <a:r>
              <a:rPr lang="en-US" dirty="0" smtClean="0"/>
              <a:t>Le </a:t>
            </a:r>
            <a:r>
              <a:rPr lang="en-US" dirty="0" err="1" smtClean="0"/>
              <a:t>Thanh</a:t>
            </a:r>
            <a:r>
              <a:rPr lang="en-US" dirty="0" smtClean="0"/>
              <a:t> – ITITIU17070</a:t>
            </a:r>
          </a:p>
          <a:p>
            <a:r>
              <a:rPr lang="en-US" dirty="0" smtClean="0"/>
              <a:t>Tran Minh Ngoc – ITITIU17068</a:t>
            </a:r>
          </a:p>
        </p:txBody>
      </p:sp>
    </p:spTree>
    <p:extLst>
      <p:ext uri="{BB962C8B-B14F-4D97-AF65-F5344CB8AC3E}">
        <p14:creationId xmlns:p14="http://schemas.microsoft.com/office/powerpoint/2010/main" val="33496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3" y="2264229"/>
            <a:ext cx="10621236" cy="947434"/>
          </a:xfrm>
        </p:spPr>
      </p:pic>
    </p:spTree>
    <p:extLst>
      <p:ext uri="{BB962C8B-B14F-4D97-AF65-F5344CB8AC3E}">
        <p14:creationId xmlns:p14="http://schemas.microsoft.com/office/powerpoint/2010/main" val="2737010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488715"/>
            <a:ext cx="9601196" cy="1303867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693" y="2871892"/>
            <a:ext cx="9601196" cy="1303867"/>
          </a:xfrm>
        </p:spPr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025" y="2410337"/>
            <a:ext cx="9601196" cy="1303867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6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445172"/>
            <a:ext cx="9601196" cy="1303867"/>
          </a:xfrm>
        </p:spPr>
        <p:txBody>
          <a:bodyPr/>
          <a:lstStyle/>
          <a:p>
            <a:r>
              <a:rPr lang="en-US" dirty="0" smtClean="0"/>
              <a:t>ENTITY-RELATIONAL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3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14" y="818607"/>
            <a:ext cx="10719983" cy="5265264"/>
          </a:xfrm>
        </p:spPr>
      </p:pic>
    </p:spTree>
    <p:extLst>
      <p:ext uri="{BB962C8B-B14F-4D97-AF65-F5344CB8AC3E}">
        <p14:creationId xmlns:p14="http://schemas.microsoft.com/office/powerpoint/2010/main" val="374653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733" y="2419046"/>
            <a:ext cx="9601196" cy="1303867"/>
          </a:xfrm>
        </p:spPr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34" y="788523"/>
            <a:ext cx="10288617" cy="5132428"/>
          </a:xfrm>
        </p:spPr>
      </p:pic>
    </p:spTree>
    <p:extLst>
      <p:ext uri="{BB962C8B-B14F-4D97-AF65-F5344CB8AC3E}">
        <p14:creationId xmlns:p14="http://schemas.microsoft.com/office/powerpoint/2010/main" val="28566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111" y="2471297"/>
            <a:ext cx="9601196" cy="1303867"/>
          </a:xfrm>
        </p:spPr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567" y="2471297"/>
            <a:ext cx="9601196" cy="1303867"/>
          </a:xfrm>
        </p:spPr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38</Words>
  <Application>Microsoft Office PowerPoint</Application>
  <PresentationFormat>Widescreen</PresentationFormat>
  <Paragraphs>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Garamond</vt:lpstr>
      <vt:lpstr>Organic</vt:lpstr>
      <vt:lpstr>PDM PROJECT</vt:lpstr>
      <vt:lpstr>GROUP MEMBER</vt:lpstr>
      <vt:lpstr>DATABASE</vt:lpstr>
      <vt:lpstr>ENTITY-RELATIONAL DIAGRAM</vt:lpstr>
      <vt:lpstr>PowerPoint Presentation</vt:lpstr>
      <vt:lpstr>DATABASE DIAGRAM</vt:lpstr>
      <vt:lpstr>PowerPoint Presentation</vt:lpstr>
      <vt:lpstr>QUERY</vt:lpstr>
      <vt:lpstr>SELECT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UPDATE</vt:lpstr>
      <vt:lpstr>PowerPoint Presentation</vt:lpstr>
      <vt:lpstr>DELETE</vt:lpstr>
      <vt:lpstr>PowerPoint Presentation</vt:lpstr>
      <vt:lpstr>GUI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PDM PROJECT</dc:title>
  <dc:creator>Nhan Laptop</dc:creator>
  <cp:lastModifiedBy>Nhan Laptop</cp:lastModifiedBy>
  <cp:revision>10</cp:revision>
  <dcterms:created xsi:type="dcterms:W3CDTF">2020-05-27T12:55:06Z</dcterms:created>
  <dcterms:modified xsi:type="dcterms:W3CDTF">2020-06-03T14:32:33Z</dcterms:modified>
</cp:coreProperties>
</file>