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506DFA-304E-4543-B00F-C6C840535F32}" type="datetimeFigureOut">
              <a:rPr lang="en-US" smtClean="0"/>
              <a:t>11-01-19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2F190C-38FF-4F7A-9BE5-B79E2A37CF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506DFA-304E-4543-B00F-C6C840535F32}" type="datetimeFigureOut">
              <a:rPr lang="en-US" smtClean="0"/>
              <a:t>11-01-19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2F190C-38FF-4F7A-9BE5-B79E2A37CF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506DFA-304E-4543-B00F-C6C840535F32}" type="datetimeFigureOut">
              <a:rPr lang="en-US" smtClean="0"/>
              <a:t>11-01-19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2F190C-38FF-4F7A-9BE5-B79E2A37CF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506DFA-304E-4543-B00F-C6C840535F32}" type="datetimeFigureOut">
              <a:rPr lang="en-US" smtClean="0"/>
              <a:t>11-01-19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2F190C-38FF-4F7A-9BE5-B79E2A37CF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506DFA-304E-4543-B00F-C6C840535F32}" type="datetimeFigureOut">
              <a:rPr lang="en-US" smtClean="0"/>
              <a:t>11-01-19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2F190C-38FF-4F7A-9BE5-B79E2A37CF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506DFA-304E-4543-B00F-C6C840535F32}" type="datetimeFigureOut">
              <a:rPr lang="en-US" smtClean="0"/>
              <a:t>11-01-19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2F190C-38FF-4F7A-9BE5-B79E2A37CF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506DFA-304E-4543-B00F-C6C840535F32}" type="datetimeFigureOut">
              <a:rPr lang="en-US" smtClean="0"/>
              <a:t>11-01-19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2F190C-38FF-4F7A-9BE5-B79E2A37CF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506DFA-304E-4543-B00F-C6C840535F32}" type="datetimeFigureOut">
              <a:rPr lang="en-US" smtClean="0"/>
              <a:t>11-01-19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2F190C-38FF-4F7A-9BE5-B79E2A37CF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506DFA-304E-4543-B00F-C6C840535F32}" type="datetimeFigureOut">
              <a:rPr lang="en-US" smtClean="0"/>
              <a:t>11-01-19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2F190C-38FF-4F7A-9BE5-B79E2A37CF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506DFA-304E-4543-B00F-C6C840535F32}" type="datetimeFigureOut">
              <a:rPr lang="en-US" smtClean="0"/>
              <a:t>11-01-19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2F190C-38FF-4F7A-9BE5-B79E2A37CF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506DFA-304E-4543-B00F-C6C840535F32}" type="datetimeFigureOut">
              <a:rPr lang="en-US" smtClean="0"/>
              <a:t>11-01-19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2F190C-38FF-4F7A-9BE5-B79E2A37CFE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F506DFA-304E-4543-B00F-C6C840535F32}" type="datetimeFigureOut">
              <a:rPr lang="en-US" smtClean="0"/>
              <a:t>11-01-19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F2F190C-38FF-4F7A-9BE5-B79E2A37CF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143000"/>
            <a:ext cx="746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MONOPOLY</a:t>
            </a:r>
          </a:p>
          <a:p>
            <a:pPr algn="ctr"/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GAME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3600" y="4475018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Trang Thanh Mai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Duyen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(Leader)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 Truong Ngan Chau (Support)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4600" y="3657600"/>
            <a:ext cx="426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Members of group</a:t>
            </a:r>
          </a:p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----*----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67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85344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13</TotalTime>
  <Words>21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Aspect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Ngân Châu</dc:creator>
  <cp:lastModifiedBy>Ngân Châu</cp:lastModifiedBy>
  <cp:revision>2</cp:revision>
  <dcterms:created xsi:type="dcterms:W3CDTF">2019-01-11T02:30:37Z</dcterms:created>
  <dcterms:modified xsi:type="dcterms:W3CDTF">2019-01-11T02:44:20Z</dcterms:modified>
</cp:coreProperties>
</file>