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34</c:v>
                </c:pt>
                <c:pt idx="2">
                  <c:v>36</c:v>
                </c:pt>
                <c:pt idx="3">
                  <c:v>38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Quarterly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Q4 2023 Performance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Revenue: $12.5M (+18% YoY)</a:t>
            </a:r>
          </a:p>
          <a:p>
            <a:r>
              <a:t>• Net Profit: $2.1M</a:t>
            </a:r>
          </a:p>
          <a:p>
            <a:r>
              <a:t>• Operational Efficiency Improved 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Strategic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Expand APAC Operations</a:t>
            </a:r>
          </a:p>
          <a:p>
            <a:r>
              <a:t>2. Launch New Product Line</a:t>
            </a:r>
          </a:p>
          <a:p>
            <a:r>
              <a:t>3. Sustainability Program Rollout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