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Editing Exercise</a:t>
            </a:r>
          </a:p>
        </p:txBody>
      </p:sp>
      <p:pic>
        <p:nvPicPr>
          <p:cNvPr id="3" name="Picture 2" descr="example_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128000" cy="538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演示文稿</vt:lpstr>
      <vt:lpstr>PowerPoint 演示文稿</vt:lpstr>
      <vt:lpstr>Image Editing 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2</cp:revision>
  <dcterms:created xsi:type="dcterms:W3CDTF">2013-01-27T09:14:16Z</dcterms:created>
  <dcterms:modified xsi:type="dcterms:W3CDTF">2025-04-30T05:54:12Z</dcterms:modified>
  <cp:category/>
</cp:coreProperties>
</file>