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New Product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959DC6-AE46-B554-90A6-4897005E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319" y="1573618"/>
            <a:ext cx="3053362" cy="46038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Feedback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960971-D314-9311-E4F5-4B8F71CB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74" y="1417638"/>
            <a:ext cx="7731052" cy="51218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83721A9-0068-EC93-2D55-8B20E56F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79" y="2154864"/>
            <a:ext cx="4290828" cy="28426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153C1D-413C-1A7C-8842-2584EE96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26" y="995916"/>
            <a:ext cx="3261096" cy="4866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全屏显示(4:3)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Introducing New Product</vt:lpstr>
      <vt:lpstr>Market Analysis</vt:lpstr>
      <vt:lpstr>User Feedback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5</cp:revision>
  <dcterms:created xsi:type="dcterms:W3CDTF">2013-01-27T09:14:16Z</dcterms:created>
  <dcterms:modified xsi:type="dcterms:W3CDTF">2025-04-29T07:34:39Z</dcterms:modified>
  <cp:category/>
</cp:coreProperties>
</file>