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Presentation Layout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design principles:</a:t>
            </a:r>
          </a:p>
          <a:p>
            <a:r>
              <a:t>- Visual hierarchy</a:t>
            </a:r>
          </a:p>
          <a:p>
            <a:r>
              <a:t>- Typography</a:t>
            </a:r>
          </a:p>
          <a:p>
            <a:r>
              <a:t>- Color theory</a:t>
            </a:r>
          </a:p>
          <a:p>
            <a:r>
              <a:t>- White space utilization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design principles:</a:t>
            </a:r>
          </a:p>
          <a:p>
            <a:r>
              <a:t>- Visual hierarchy</a:t>
            </a:r>
          </a:p>
          <a:p>
            <a:r>
              <a:t>- Typography</a:t>
            </a:r>
          </a:p>
          <a:p>
            <a:r>
              <a:t>- Color theory</a:t>
            </a:r>
          </a:p>
          <a:p>
            <a:r>
              <a:t>- White space utilization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Section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Key design principles: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- Visual hierarchy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- Typography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- Color theory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- White space utilization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971" y="1715414"/>
            <a:ext cx="779434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dirty="0"/>
              <a:t>Effective layout design requires proper element alignment. Current alignment settings may not provide optimal visual balance.</a:t>
            </a:r>
          </a:p>
          <a:p>
            <a:pPr algn="l"/>
            <a:r>
              <a:rPr dirty="0"/>
              <a:t>Needs center alignment for symmetrical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dirty="0"/>
              <a:t>Readability is crucial for information absorption. Current alignment settings might affect text flow and comprehension.</a:t>
            </a:r>
          </a:p>
          <a:p>
            <a:pPr algn="r"/>
            <a:r>
              <a:rPr dirty="0"/>
              <a:t>Requires left alignment for natural reading direction</a:t>
            </a: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873E8D22-E95F-2ED9-5314-B0B70D2B8385}"/>
              </a:ext>
            </a:extLst>
          </p:cNvPr>
          <p:cNvSpPr/>
          <p:nvPr/>
        </p:nvSpPr>
        <p:spPr>
          <a:xfrm>
            <a:off x="7417613" y="651054"/>
            <a:ext cx="555955" cy="4637836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3078" y="4440326"/>
            <a:ext cx="6517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dirty="0"/>
              <a:t>Strategic alignment can emphasize critical content. Current settings may not sufficiently highlight key information.</a:t>
            </a:r>
          </a:p>
          <a:p>
            <a:pPr algn="l"/>
            <a:r>
              <a:rPr dirty="0"/>
              <a:t>Should use right alignment for visual emphasis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Remember to:</a:t>
            </a:r>
          </a:p>
          <a:p>
            <a:r>
              <a:t>1. Consider content type</a:t>
            </a:r>
          </a:p>
          <a:p>
            <a:r>
              <a:t>2. Maintain consistency</a:t>
            </a:r>
          </a:p>
          <a:p>
            <a:r>
              <a:t>3. Test different layouts</a:t>
            </a:r>
          </a:p>
          <a:p>
            <a:r>
              <a:t>4. Use alignment purposefully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152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Presentation Layout Guidelines</vt:lpstr>
      <vt:lpstr>Section 1</vt:lpstr>
      <vt:lpstr>Section 2</vt:lpstr>
      <vt:lpstr>Section 3</vt:lpstr>
      <vt:lpstr>PowerPoint 演示文稿</vt:lpstr>
      <vt:lpstr>PowerPoint 演示文稿</vt:lpstr>
      <vt:lpstr>PowerPoint 演示文稿</vt:lpstr>
      <vt:lpstr>Implementation Tips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8</cp:revision>
  <dcterms:created xsi:type="dcterms:W3CDTF">2013-01-27T09:14:16Z</dcterms:created>
  <dcterms:modified xsi:type="dcterms:W3CDTF">2025-03-03T06:24:59Z</dcterms:modified>
  <cp:category/>
</cp:coreProperties>
</file>