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8288000" cy="10287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9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9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0CD4980D-978B-485E-A9B1-0DA17B7158AB}" type="slidenum">
              <a:rPr lang="en-HK" sz="1400" b="0" strike="noStrike" spc="-1">
                <a:latin typeface="Times New Roman"/>
              </a:rPr>
              <a:t>‹#›</a:t>
            </a:fld>
            <a:endParaRPr lang="en-HK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HK" sz="1100" b="0" strike="noStrike" spc="-1">
                <a:latin typeface="Arial"/>
              </a:rPr>
              <a:t>There is a table</a:t>
            </a:r>
          </a:p>
        </p:txBody>
      </p:sp>
      <p:sp>
        <p:nvSpPr>
          <p:cNvPr id="64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360" y="685800"/>
            <a:ext cx="4571280" cy="342792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HK" sz="1100" b="0" strike="noStrike" spc="-1">
                <a:latin typeface="Arial"/>
              </a:rPr>
              <a:t>There is a table</a:t>
            </a:r>
          </a:p>
        </p:txBody>
      </p:sp>
      <p:sp>
        <p:nvSpPr>
          <p:cNvPr id="6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143360" y="685800"/>
            <a:ext cx="4571280" cy="342792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10;p3"/>
          <p:cNvGrpSpPr/>
          <p:nvPr/>
        </p:nvGrpSpPr>
        <p:grpSpPr>
          <a:xfrm>
            <a:off x="15025320" y="6275160"/>
            <a:ext cx="6526080" cy="10617840"/>
            <a:chOff x="15025320" y="6275160"/>
            <a:chExt cx="6526080" cy="10617840"/>
          </a:xfrm>
        </p:grpSpPr>
        <p:grpSp>
          <p:nvGrpSpPr>
            <p:cNvPr id="45" name="Google Shape;11;p3"/>
            <p:cNvGrpSpPr/>
            <p:nvPr/>
          </p:nvGrpSpPr>
          <p:grpSpPr>
            <a:xfrm>
              <a:off x="15025320" y="6275160"/>
              <a:ext cx="6526080" cy="10617840"/>
              <a:chOff x="15025320" y="6275160"/>
              <a:chExt cx="6526080" cy="10617840"/>
            </a:xfrm>
          </p:grpSpPr>
          <p:sp>
            <p:nvSpPr>
              <p:cNvPr id="2" name="Google Shape;12;p3"/>
              <p:cNvSpPr/>
              <p:nvPr/>
            </p:nvSpPr>
            <p:spPr>
              <a:xfrm rot="10800000">
                <a:off x="15025320" y="627516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" name="Google Shape;13;p3"/>
              <p:cNvSpPr/>
              <p:nvPr/>
            </p:nvSpPr>
            <p:spPr>
              <a:xfrm rot="10800000">
                <a:off x="15026400" y="10116000"/>
                <a:ext cx="652500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" name="Google Shape;14;p3"/>
            <p:cNvGrpSpPr/>
            <p:nvPr/>
          </p:nvGrpSpPr>
          <p:grpSpPr>
            <a:xfrm>
              <a:off x="15462720" y="6772320"/>
              <a:ext cx="5652000" cy="9623160"/>
              <a:chOff x="15462720" y="6772320"/>
              <a:chExt cx="5652000" cy="9623160"/>
            </a:xfrm>
          </p:grpSpPr>
          <p:sp>
            <p:nvSpPr>
              <p:cNvPr id="5" name="Google Shape;15;p3"/>
              <p:cNvSpPr/>
              <p:nvPr/>
            </p:nvSpPr>
            <p:spPr>
              <a:xfrm rot="10800000">
                <a:off x="15462720" y="677232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" name="Google Shape;16;p3"/>
              <p:cNvSpPr/>
              <p:nvPr/>
            </p:nvSpPr>
            <p:spPr>
              <a:xfrm rot="10800000">
                <a:off x="15463440" y="10526040"/>
                <a:ext cx="565128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7" name="Google Shape;17;p3"/>
            <p:cNvGrpSpPr/>
            <p:nvPr/>
          </p:nvGrpSpPr>
          <p:grpSpPr>
            <a:xfrm>
              <a:off x="15950520" y="7350120"/>
              <a:ext cx="4676400" cy="8467560"/>
              <a:chOff x="15950520" y="7350120"/>
              <a:chExt cx="4676400" cy="8467560"/>
            </a:xfrm>
          </p:grpSpPr>
          <p:sp>
            <p:nvSpPr>
              <p:cNvPr id="8" name="Google Shape;18;p3"/>
              <p:cNvSpPr/>
              <p:nvPr/>
            </p:nvSpPr>
            <p:spPr>
              <a:xfrm rot="10800000">
                <a:off x="15950520" y="735012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" name="Google Shape;19;p3"/>
              <p:cNvSpPr/>
              <p:nvPr/>
            </p:nvSpPr>
            <p:spPr>
              <a:xfrm rot="10800000">
                <a:off x="15951240" y="10961280"/>
                <a:ext cx="467568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0" name="Google Shape;20;p3"/>
            <p:cNvGrpSpPr/>
            <p:nvPr/>
          </p:nvGrpSpPr>
          <p:grpSpPr>
            <a:xfrm>
              <a:off x="16445880" y="7922880"/>
              <a:ext cx="3685680" cy="7321680"/>
              <a:chOff x="16445880" y="7922880"/>
              <a:chExt cx="3685680" cy="7321680"/>
            </a:xfrm>
          </p:grpSpPr>
          <p:sp>
            <p:nvSpPr>
              <p:cNvPr id="11" name="Google Shape;21;p3"/>
              <p:cNvSpPr/>
              <p:nvPr/>
            </p:nvSpPr>
            <p:spPr>
              <a:xfrm rot="10800000">
                <a:off x="16445880" y="792288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Google Shape;22;p3"/>
              <p:cNvSpPr/>
              <p:nvPr/>
            </p:nvSpPr>
            <p:spPr>
              <a:xfrm rot="10800000">
                <a:off x="16446240" y="11417040"/>
                <a:ext cx="368532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" name="Google Shape;23;p3"/>
            <p:cNvGrpSpPr/>
            <p:nvPr/>
          </p:nvGrpSpPr>
          <p:grpSpPr>
            <a:xfrm>
              <a:off x="16861680" y="8391960"/>
              <a:ext cx="2853360" cy="6384240"/>
              <a:chOff x="16861680" y="8391960"/>
              <a:chExt cx="2853360" cy="6384240"/>
            </a:xfrm>
          </p:grpSpPr>
          <p:sp>
            <p:nvSpPr>
              <p:cNvPr id="14" name="Google Shape;24;p3"/>
              <p:cNvSpPr/>
              <p:nvPr/>
            </p:nvSpPr>
            <p:spPr>
              <a:xfrm rot="10800000">
                <a:off x="16861680" y="839196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5" name="Google Shape;25;p3"/>
              <p:cNvSpPr/>
              <p:nvPr/>
            </p:nvSpPr>
            <p:spPr>
              <a:xfrm rot="10800000">
                <a:off x="16862040" y="11813040"/>
                <a:ext cx="285300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6" name="Google Shape;26;p3"/>
            <p:cNvGrpSpPr/>
            <p:nvPr/>
          </p:nvGrpSpPr>
          <p:grpSpPr>
            <a:xfrm>
              <a:off x="17223120" y="8839800"/>
              <a:ext cx="2130840" cy="5488200"/>
              <a:chOff x="17223120" y="8839800"/>
              <a:chExt cx="2130840" cy="5488200"/>
            </a:xfrm>
          </p:grpSpPr>
          <p:sp>
            <p:nvSpPr>
              <p:cNvPr id="17" name="Google Shape;27;p3"/>
              <p:cNvSpPr/>
              <p:nvPr/>
            </p:nvSpPr>
            <p:spPr>
              <a:xfrm rot="10800000">
                <a:off x="17223120" y="883980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" name="Google Shape;28;p3"/>
              <p:cNvSpPr/>
              <p:nvPr/>
            </p:nvSpPr>
            <p:spPr>
              <a:xfrm rot="10800000">
                <a:off x="17223480" y="12115080"/>
                <a:ext cx="213048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9" name="Google Shape;29;p3"/>
          <p:cNvGrpSpPr/>
          <p:nvPr/>
        </p:nvGrpSpPr>
        <p:grpSpPr>
          <a:xfrm>
            <a:off x="-2781000" y="-3331440"/>
            <a:ext cx="6566760" cy="10643040"/>
            <a:chOff x="-2781000" y="-3331440"/>
            <a:chExt cx="6566760" cy="10643040"/>
          </a:xfrm>
        </p:grpSpPr>
        <p:grpSp>
          <p:nvGrpSpPr>
            <p:cNvPr id="20" name="Google Shape;30;p3"/>
            <p:cNvGrpSpPr/>
            <p:nvPr/>
          </p:nvGrpSpPr>
          <p:grpSpPr>
            <a:xfrm>
              <a:off x="-2781000" y="-3331440"/>
              <a:ext cx="6566760" cy="10643040"/>
              <a:chOff x="-2781000" y="-3331440"/>
              <a:chExt cx="6566760" cy="10643040"/>
            </a:xfrm>
          </p:grpSpPr>
          <p:sp>
            <p:nvSpPr>
              <p:cNvPr id="21" name="Google Shape;31;p3"/>
              <p:cNvSpPr/>
              <p:nvPr/>
            </p:nvSpPr>
            <p:spPr>
              <a:xfrm rot="21586800">
                <a:off x="-2760480" y="-331848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Google Shape;32;p3"/>
              <p:cNvSpPr/>
              <p:nvPr/>
            </p:nvSpPr>
            <p:spPr>
              <a:xfrm rot="21586800">
                <a:off x="-2766960" y="-3318480"/>
                <a:ext cx="652500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3" name="Google Shape;33;p3"/>
            <p:cNvGrpSpPr/>
            <p:nvPr/>
          </p:nvGrpSpPr>
          <p:grpSpPr>
            <a:xfrm>
              <a:off x="-2341440" y="-2832840"/>
              <a:ext cx="5689080" cy="9644760"/>
              <a:chOff x="-2341440" y="-2832840"/>
              <a:chExt cx="5689080" cy="9644760"/>
            </a:xfrm>
          </p:grpSpPr>
          <p:sp>
            <p:nvSpPr>
              <p:cNvPr id="24" name="Google Shape;34;p3"/>
              <p:cNvSpPr/>
              <p:nvPr/>
            </p:nvSpPr>
            <p:spPr>
              <a:xfrm rot="21586800">
                <a:off x="-2322720" y="-282204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" name="Google Shape;35;p3"/>
              <p:cNvSpPr/>
              <p:nvPr/>
            </p:nvSpPr>
            <p:spPr>
              <a:xfrm rot="21586800">
                <a:off x="-2329920" y="-2822040"/>
                <a:ext cx="565128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6" name="Google Shape;36;p3"/>
            <p:cNvGrpSpPr/>
            <p:nvPr/>
          </p:nvGrpSpPr>
          <p:grpSpPr>
            <a:xfrm>
              <a:off x="-1851840" y="-2253600"/>
              <a:ext cx="4709520" cy="8485560"/>
              <a:chOff x="-1851840" y="-2253600"/>
              <a:chExt cx="4709520" cy="8485560"/>
            </a:xfrm>
          </p:grpSpPr>
          <p:sp>
            <p:nvSpPr>
              <p:cNvPr id="27" name="Google Shape;37;p3"/>
              <p:cNvSpPr/>
              <p:nvPr/>
            </p:nvSpPr>
            <p:spPr>
              <a:xfrm rot="21586800">
                <a:off x="-1834560" y="-224460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" name="Google Shape;38;p3"/>
              <p:cNvSpPr/>
              <p:nvPr/>
            </p:nvSpPr>
            <p:spPr>
              <a:xfrm rot="21586800">
                <a:off x="-1842480" y="-2243520"/>
                <a:ext cx="467568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9" name="Google Shape;39;p3"/>
            <p:cNvGrpSpPr/>
            <p:nvPr/>
          </p:nvGrpSpPr>
          <p:grpSpPr>
            <a:xfrm>
              <a:off x="-1353600" y="-1677600"/>
              <a:ext cx="3713760" cy="7335720"/>
              <a:chOff x="-1353600" y="-1677600"/>
              <a:chExt cx="3713760" cy="7335720"/>
            </a:xfrm>
          </p:grpSpPr>
          <p:sp>
            <p:nvSpPr>
              <p:cNvPr id="30" name="Google Shape;40;p3"/>
              <p:cNvSpPr/>
              <p:nvPr/>
            </p:nvSpPr>
            <p:spPr>
              <a:xfrm rot="21586800">
                <a:off x="-1339200" y="-167040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" name="Google Shape;41;p3"/>
              <p:cNvSpPr/>
              <p:nvPr/>
            </p:nvSpPr>
            <p:spPr>
              <a:xfrm rot="21586800">
                <a:off x="-1346040" y="-1670400"/>
                <a:ext cx="368532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2" name="Google Shape;42;p3"/>
            <p:cNvGrpSpPr/>
            <p:nvPr/>
          </p:nvGrpSpPr>
          <p:grpSpPr>
            <a:xfrm>
              <a:off x="-936360" y="-1208160"/>
              <a:ext cx="2878560" cy="6395040"/>
              <a:chOff x="-936360" y="-1208160"/>
              <a:chExt cx="2878560" cy="6395040"/>
            </a:xfrm>
          </p:grpSpPr>
          <p:sp>
            <p:nvSpPr>
              <p:cNvPr id="33" name="Google Shape;43;p3"/>
              <p:cNvSpPr/>
              <p:nvPr/>
            </p:nvSpPr>
            <p:spPr>
              <a:xfrm rot="21586800">
                <a:off x="-923040" y="-120276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" name="Google Shape;44;p3"/>
              <p:cNvSpPr/>
              <p:nvPr/>
            </p:nvSpPr>
            <p:spPr>
              <a:xfrm rot="21586800">
                <a:off x="-930600" y="-1202760"/>
                <a:ext cx="285300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5" name="Google Shape;45;p3"/>
            <p:cNvGrpSpPr/>
            <p:nvPr/>
          </p:nvGrpSpPr>
          <p:grpSpPr>
            <a:xfrm>
              <a:off x="-573480" y="-758880"/>
              <a:ext cx="2152440" cy="5496480"/>
              <a:chOff x="-573480" y="-758880"/>
              <a:chExt cx="2152440" cy="5496480"/>
            </a:xfrm>
          </p:grpSpPr>
          <p:sp>
            <p:nvSpPr>
              <p:cNvPr id="36" name="Google Shape;46;p3"/>
              <p:cNvSpPr/>
              <p:nvPr/>
            </p:nvSpPr>
            <p:spPr>
              <a:xfrm rot="21586800">
                <a:off x="-561960" y="-75456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" name="Google Shape;47;p3"/>
              <p:cNvSpPr/>
              <p:nvPr/>
            </p:nvSpPr>
            <p:spPr>
              <a:xfrm rot="21586800">
                <a:off x="-569160" y="-754560"/>
                <a:ext cx="213048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8" name="Google Shape;48;p3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sp>
          <p:nvSpPr>
            <p:cNvPr id="39" name="Google Shape;49;p3"/>
            <p:cNvSpPr/>
            <p:nvPr/>
          </p:nvSpPr>
          <p:spPr>
            <a:xfrm>
              <a:off x="1028880" y="1028880"/>
              <a:ext cx="16229520" cy="8228520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Google Shape;50;p3"/>
            <p:cNvSpPr/>
            <p:nvPr/>
          </p:nvSpPr>
          <p:spPr>
            <a:xfrm>
              <a:off x="1028880" y="102888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1" name="Google Shape;51;p3"/>
          <p:cNvSpPr/>
          <p:nvPr/>
        </p:nvSpPr>
        <p:spPr>
          <a:xfrm>
            <a:off x="1509120" y="1566000"/>
            <a:ext cx="15311880" cy="7236720"/>
          </a:xfrm>
          <a:custGeom>
            <a:avLst/>
            <a:gdLst/>
            <a:ahLst/>
            <a:cxnLst/>
            <a:rect l="l" t="t" r="r" b="b"/>
            <a:pathLst>
              <a:path w="4032974" h="1906238">
                <a:moveTo>
                  <a:pt x="0" y="0"/>
                </a:moveTo>
                <a:lnTo>
                  <a:pt x="4032974" y="0"/>
                </a:lnTo>
                <a:lnTo>
                  <a:pt x="4032974" y="1906238"/>
                </a:lnTo>
                <a:lnTo>
                  <a:pt x="0" y="1906238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57;p4"/>
          <p:cNvGrpSpPr/>
          <p:nvPr/>
        </p:nvGrpSpPr>
        <p:grpSpPr>
          <a:xfrm>
            <a:off x="15023880" y="-5702400"/>
            <a:ext cx="6566760" cy="10643400"/>
            <a:chOff x="15023880" y="-5702400"/>
            <a:chExt cx="6566760" cy="10643400"/>
          </a:xfrm>
        </p:grpSpPr>
        <p:grpSp>
          <p:nvGrpSpPr>
            <p:cNvPr id="119" name="Google Shape;58;p4"/>
            <p:cNvGrpSpPr/>
            <p:nvPr/>
          </p:nvGrpSpPr>
          <p:grpSpPr>
            <a:xfrm>
              <a:off x="15023880" y="-5702400"/>
              <a:ext cx="6566760" cy="10643400"/>
              <a:chOff x="15023880" y="-5702400"/>
              <a:chExt cx="6566760" cy="10643400"/>
            </a:xfrm>
          </p:grpSpPr>
          <p:sp>
            <p:nvSpPr>
              <p:cNvPr id="120" name="Google Shape;59;p4"/>
              <p:cNvSpPr/>
              <p:nvPr/>
            </p:nvSpPr>
            <p:spPr>
              <a:xfrm rot="21586800">
                <a:off x="15044040" y="-5689440"/>
                <a:ext cx="6526080" cy="1061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1" name="Google Shape;60;p4"/>
              <p:cNvSpPr/>
              <p:nvPr/>
            </p:nvSpPr>
            <p:spPr>
              <a:xfrm rot="21586800">
                <a:off x="15037560" y="-5689440"/>
                <a:ext cx="652500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2" name="Google Shape;61;p4"/>
            <p:cNvGrpSpPr/>
            <p:nvPr/>
          </p:nvGrpSpPr>
          <p:grpSpPr>
            <a:xfrm>
              <a:off x="15463800" y="-5145120"/>
              <a:ext cx="5689080" cy="9644760"/>
              <a:chOff x="15463800" y="-5145120"/>
              <a:chExt cx="5689080" cy="9644760"/>
            </a:xfrm>
          </p:grpSpPr>
          <p:sp>
            <p:nvSpPr>
              <p:cNvPr id="123" name="Google Shape;62;p4"/>
              <p:cNvSpPr/>
              <p:nvPr/>
            </p:nvSpPr>
            <p:spPr>
              <a:xfrm rot="21586800">
                <a:off x="15482160" y="-513432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4" name="Google Shape;63;p4"/>
              <p:cNvSpPr/>
              <p:nvPr/>
            </p:nvSpPr>
            <p:spPr>
              <a:xfrm rot="21586800">
                <a:off x="15474960" y="-5134320"/>
                <a:ext cx="565128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5" name="Google Shape;64;p4"/>
            <p:cNvGrpSpPr/>
            <p:nvPr/>
          </p:nvGrpSpPr>
          <p:grpSpPr>
            <a:xfrm>
              <a:off x="15953040" y="-4531320"/>
              <a:ext cx="4709520" cy="8485560"/>
              <a:chOff x="15953040" y="-4531320"/>
              <a:chExt cx="4709520" cy="8485560"/>
            </a:xfrm>
          </p:grpSpPr>
          <p:sp>
            <p:nvSpPr>
              <p:cNvPr id="126" name="Google Shape;65;p4"/>
              <p:cNvSpPr/>
              <p:nvPr/>
            </p:nvSpPr>
            <p:spPr>
              <a:xfrm rot="21586800">
                <a:off x="15969960" y="-452232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7" name="Google Shape;66;p4"/>
              <p:cNvSpPr/>
              <p:nvPr/>
            </p:nvSpPr>
            <p:spPr>
              <a:xfrm rot="21586800">
                <a:off x="15962040" y="-4521240"/>
                <a:ext cx="467568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28" name="Google Shape;67;p4"/>
            <p:cNvGrpSpPr/>
            <p:nvPr/>
          </p:nvGrpSpPr>
          <p:grpSpPr>
            <a:xfrm>
              <a:off x="16450920" y="-4029120"/>
              <a:ext cx="3713760" cy="7335720"/>
              <a:chOff x="16450920" y="-4029120"/>
              <a:chExt cx="3713760" cy="7335720"/>
            </a:xfrm>
          </p:grpSpPr>
          <p:sp>
            <p:nvSpPr>
              <p:cNvPr id="129" name="Google Shape;68;p4"/>
              <p:cNvSpPr/>
              <p:nvPr/>
            </p:nvSpPr>
            <p:spPr>
              <a:xfrm rot="21586800">
                <a:off x="16464960" y="-402192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0" name="Google Shape;69;p4"/>
              <p:cNvSpPr/>
              <p:nvPr/>
            </p:nvSpPr>
            <p:spPr>
              <a:xfrm rot="21586800">
                <a:off x="16458120" y="-4021920"/>
                <a:ext cx="368532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1" name="Google Shape;70;p4"/>
            <p:cNvGrpSpPr/>
            <p:nvPr/>
          </p:nvGrpSpPr>
          <p:grpSpPr>
            <a:xfrm>
              <a:off x="16868520" y="-3557520"/>
              <a:ext cx="2878560" cy="6395040"/>
              <a:chOff x="16868520" y="-3557520"/>
              <a:chExt cx="2878560" cy="6395040"/>
            </a:xfrm>
          </p:grpSpPr>
          <p:sp>
            <p:nvSpPr>
              <p:cNvPr id="132" name="Google Shape;71;p4"/>
              <p:cNvSpPr/>
              <p:nvPr/>
            </p:nvSpPr>
            <p:spPr>
              <a:xfrm rot="21586800">
                <a:off x="16881480" y="-355212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3" name="Google Shape;72;p4"/>
              <p:cNvSpPr/>
              <p:nvPr/>
            </p:nvSpPr>
            <p:spPr>
              <a:xfrm rot="21586800">
                <a:off x="16873920" y="-3552120"/>
                <a:ext cx="285300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34" name="Google Shape;73;p4"/>
            <p:cNvGrpSpPr/>
            <p:nvPr/>
          </p:nvGrpSpPr>
          <p:grpSpPr>
            <a:xfrm>
              <a:off x="17231400" y="-3130920"/>
              <a:ext cx="2152440" cy="5496480"/>
              <a:chOff x="17231400" y="-3130920"/>
              <a:chExt cx="2152440" cy="5496480"/>
            </a:xfrm>
          </p:grpSpPr>
          <p:sp>
            <p:nvSpPr>
              <p:cNvPr id="135" name="Google Shape;74;p4"/>
              <p:cNvSpPr/>
              <p:nvPr/>
            </p:nvSpPr>
            <p:spPr>
              <a:xfrm rot="21586800">
                <a:off x="17242560" y="-312660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36" name="Google Shape;75;p4"/>
              <p:cNvSpPr/>
              <p:nvPr/>
            </p:nvSpPr>
            <p:spPr>
              <a:xfrm rot="21586800">
                <a:off x="17235360" y="-3126600"/>
                <a:ext cx="213048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37" name="Google Shape;76;p4"/>
          <p:cNvGrpSpPr/>
          <p:nvPr/>
        </p:nvGrpSpPr>
        <p:grpSpPr>
          <a:xfrm>
            <a:off x="-3773520" y="7183440"/>
            <a:ext cx="6526080" cy="10617840"/>
            <a:chOff x="-3773520" y="7183440"/>
            <a:chExt cx="6526080" cy="10617840"/>
          </a:xfrm>
        </p:grpSpPr>
        <p:sp>
          <p:nvSpPr>
            <p:cNvPr id="138" name="Google Shape;77;p4"/>
            <p:cNvSpPr/>
            <p:nvPr/>
          </p:nvSpPr>
          <p:spPr>
            <a:xfrm rot="10800000">
              <a:off x="-3773520" y="7183440"/>
              <a:ext cx="6526080" cy="10617840"/>
            </a:xfrm>
            <a:custGeom>
              <a:avLst/>
              <a:gdLst/>
              <a:ahLst/>
              <a:cxnLst/>
              <a:rect l="l" t="t" r="r" b="b"/>
              <a:pathLst>
                <a:path w="660400" h="107443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Google Shape;78;p4"/>
            <p:cNvSpPr/>
            <p:nvPr/>
          </p:nvSpPr>
          <p:spPr>
            <a:xfrm rot="10800000">
              <a:off x="-3772440" y="11024280"/>
              <a:ext cx="6525000" cy="677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0" name="Google Shape;79;p4"/>
          <p:cNvGrpSpPr/>
          <p:nvPr/>
        </p:nvGrpSpPr>
        <p:grpSpPr>
          <a:xfrm>
            <a:off x="-3335400" y="7621920"/>
            <a:ext cx="5652000" cy="9623160"/>
            <a:chOff x="-3335400" y="7621920"/>
            <a:chExt cx="5652000" cy="9623160"/>
          </a:xfrm>
        </p:grpSpPr>
        <p:sp>
          <p:nvSpPr>
            <p:cNvPr id="141" name="Google Shape;80;p4"/>
            <p:cNvSpPr/>
            <p:nvPr/>
          </p:nvSpPr>
          <p:spPr>
            <a:xfrm rot="10800000">
              <a:off x="-3335040" y="7621920"/>
              <a:ext cx="5652000" cy="9623160"/>
            </a:xfrm>
            <a:custGeom>
              <a:avLst/>
              <a:gdLst/>
              <a:ahLst/>
              <a:cxnLst/>
              <a:rect l="l" t="t" r="r" b="b"/>
              <a:pathLst>
                <a:path w="660400" h="1124295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" name="Google Shape;81;p4"/>
            <p:cNvSpPr/>
            <p:nvPr/>
          </p:nvSpPr>
          <p:spPr>
            <a:xfrm rot="10800000">
              <a:off x="-3334320" y="11375640"/>
              <a:ext cx="5651280" cy="586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3" name="Google Shape;82;p4"/>
          <p:cNvGrpSpPr/>
          <p:nvPr/>
        </p:nvGrpSpPr>
        <p:grpSpPr>
          <a:xfrm>
            <a:off x="-2847600" y="8165520"/>
            <a:ext cx="4676400" cy="8467560"/>
            <a:chOff x="-2847600" y="8165520"/>
            <a:chExt cx="4676400" cy="8467560"/>
          </a:xfrm>
        </p:grpSpPr>
        <p:sp>
          <p:nvSpPr>
            <p:cNvPr id="144" name="Google Shape;83;p4"/>
            <p:cNvSpPr/>
            <p:nvPr/>
          </p:nvSpPr>
          <p:spPr>
            <a:xfrm rot="10800000">
              <a:off x="-2847240" y="8165520"/>
              <a:ext cx="4676400" cy="8467560"/>
            </a:xfrm>
            <a:custGeom>
              <a:avLst/>
              <a:gdLst/>
              <a:ahLst/>
              <a:cxnLst/>
              <a:rect l="l" t="t" r="r" b="b"/>
              <a:pathLst>
                <a:path w="660400" h="119567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Google Shape;84;p4"/>
            <p:cNvSpPr/>
            <p:nvPr/>
          </p:nvSpPr>
          <p:spPr>
            <a:xfrm rot="10800000">
              <a:off x="-2847600" y="11776680"/>
              <a:ext cx="4675680" cy="485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6" name="Google Shape;85;p4"/>
          <p:cNvGrpSpPr/>
          <p:nvPr/>
        </p:nvGrpSpPr>
        <p:grpSpPr>
          <a:xfrm>
            <a:off x="-2352600" y="8738640"/>
            <a:ext cx="3686040" cy="7321680"/>
            <a:chOff x="-2352600" y="8738640"/>
            <a:chExt cx="3686040" cy="7321680"/>
          </a:xfrm>
        </p:grpSpPr>
        <p:sp>
          <p:nvSpPr>
            <p:cNvPr id="147" name="Google Shape;86;p4"/>
            <p:cNvSpPr/>
            <p:nvPr/>
          </p:nvSpPr>
          <p:spPr>
            <a:xfrm rot="10800000">
              <a:off x="-2351880" y="8738640"/>
              <a:ext cx="3685680" cy="7321680"/>
            </a:xfrm>
            <a:custGeom>
              <a:avLst/>
              <a:gdLst/>
              <a:ahLst/>
              <a:cxn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Google Shape;87;p4"/>
            <p:cNvSpPr/>
            <p:nvPr/>
          </p:nvSpPr>
          <p:spPr>
            <a:xfrm rot="10800000">
              <a:off x="-2352600" y="12232800"/>
              <a:ext cx="3685320" cy="38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9" name="Google Shape;88;p4"/>
          <p:cNvGrpSpPr/>
          <p:nvPr/>
        </p:nvGrpSpPr>
        <p:grpSpPr>
          <a:xfrm>
            <a:off x="-1936080" y="9279000"/>
            <a:ext cx="2853360" cy="6384240"/>
            <a:chOff x="-1936080" y="9279000"/>
            <a:chExt cx="2853360" cy="6384240"/>
          </a:xfrm>
        </p:grpSpPr>
        <p:sp>
          <p:nvSpPr>
            <p:cNvPr id="150" name="Google Shape;89;p4"/>
            <p:cNvSpPr/>
            <p:nvPr/>
          </p:nvSpPr>
          <p:spPr>
            <a:xfrm rot="10800000">
              <a:off x="-1935720" y="9279000"/>
              <a:ext cx="2853360" cy="6384240"/>
            </a:xfrm>
            <a:custGeom>
              <a:avLst/>
              <a:gdLst/>
              <a:ahLst/>
              <a:cxnLst/>
              <a:rect l="l" t="t" r="r" b="b"/>
              <a:pathLst>
                <a:path w="660400" h="1477319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90;p4"/>
            <p:cNvSpPr/>
            <p:nvPr/>
          </p:nvSpPr>
          <p:spPr>
            <a:xfrm rot="10800000">
              <a:off x="-1935360" y="12700080"/>
              <a:ext cx="2853000" cy="296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2" name="Google Shape;91;p4"/>
          <p:cNvGrpSpPr/>
          <p:nvPr/>
        </p:nvGrpSpPr>
        <p:grpSpPr>
          <a:xfrm>
            <a:off x="-1575360" y="9749520"/>
            <a:ext cx="2131200" cy="5488200"/>
            <a:chOff x="-1575360" y="9749520"/>
            <a:chExt cx="2131200" cy="5488200"/>
          </a:xfrm>
        </p:grpSpPr>
        <p:sp>
          <p:nvSpPr>
            <p:cNvPr id="153" name="Google Shape;92;p4"/>
            <p:cNvSpPr/>
            <p:nvPr/>
          </p:nvSpPr>
          <p:spPr>
            <a:xfrm rot="10800000">
              <a:off x="-1574640" y="9749520"/>
              <a:ext cx="2130840" cy="5488200"/>
            </a:xfrm>
            <a:custGeom>
              <a:avLst/>
              <a:gdLst/>
              <a:ahLst/>
              <a:cxnLst/>
              <a:rect l="l" t="t" r="r" b="b"/>
              <a:pathLst>
                <a:path w="660400" h="1700386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Google Shape;93;p4"/>
            <p:cNvSpPr/>
            <p:nvPr/>
          </p:nvSpPr>
          <p:spPr>
            <a:xfrm rot="10800000">
              <a:off x="-1575360" y="13024800"/>
              <a:ext cx="2130480" cy="221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429;p13"/>
          <p:cNvGrpSpPr/>
          <p:nvPr/>
        </p:nvGrpSpPr>
        <p:grpSpPr>
          <a:xfrm>
            <a:off x="-2781000" y="-3331440"/>
            <a:ext cx="6566760" cy="10643040"/>
            <a:chOff x="-2781000" y="-3331440"/>
            <a:chExt cx="6566760" cy="10643040"/>
          </a:xfrm>
        </p:grpSpPr>
        <p:grpSp>
          <p:nvGrpSpPr>
            <p:cNvPr id="200" name="Google Shape;430;p13"/>
            <p:cNvGrpSpPr/>
            <p:nvPr/>
          </p:nvGrpSpPr>
          <p:grpSpPr>
            <a:xfrm>
              <a:off x="-2781000" y="-3331440"/>
              <a:ext cx="6566760" cy="10643040"/>
              <a:chOff x="-2781000" y="-3331440"/>
              <a:chExt cx="6566760" cy="10643040"/>
            </a:xfrm>
          </p:grpSpPr>
          <p:sp>
            <p:nvSpPr>
              <p:cNvPr id="201" name="Google Shape;431;p13"/>
              <p:cNvSpPr/>
              <p:nvPr/>
            </p:nvSpPr>
            <p:spPr>
              <a:xfrm rot="21586800">
                <a:off x="-2760480" y="-331848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Google Shape;432;p13"/>
              <p:cNvSpPr/>
              <p:nvPr/>
            </p:nvSpPr>
            <p:spPr>
              <a:xfrm rot="21586800">
                <a:off x="-2766960" y="-331848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03" name="Google Shape;433;p13"/>
            <p:cNvGrpSpPr/>
            <p:nvPr/>
          </p:nvGrpSpPr>
          <p:grpSpPr>
            <a:xfrm>
              <a:off x="-2341440" y="-2832840"/>
              <a:ext cx="5689080" cy="9644760"/>
              <a:chOff x="-2341440" y="-2832840"/>
              <a:chExt cx="5689080" cy="9644760"/>
            </a:xfrm>
          </p:grpSpPr>
          <p:sp>
            <p:nvSpPr>
              <p:cNvPr id="204" name="Google Shape;434;p13"/>
              <p:cNvSpPr/>
              <p:nvPr/>
            </p:nvSpPr>
            <p:spPr>
              <a:xfrm rot="21586800">
                <a:off x="-2322720" y="-282204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Google Shape;435;p13"/>
              <p:cNvSpPr/>
              <p:nvPr/>
            </p:nvSpPr>
            <p:spPr>
              <a:xfrm rot="21586800">
                <a:off x="-2329920" y="-282204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06" name="Google Shape;436;p13"/>
            <p:cNvGrpSpPr/>
            <p:nvPr/>
          </p:nvGrpSpPr>
          <p:grpSpPr>
            <a:xfrm>
              <a:off x="-1851840" y="-2253600"/>
              <a:ext cx="4709520" cy="8485560"/>
              <a:chOff x="-1851840" y="-2253600"/>
              <a:chExt cx="4709520" cy="8485560"/>
            </a:xfrm>
          </p:grpSpPr>
          <p:sp>
            <p:nvSpPr>
              <p:cNvPr id="207" name="Google Shape;437;p13"/>
              <p:cNvSpPr/>
              <p:nvPr/>
            </p:nvSpPr>
            <p:spPr>
              <a:xfrm rot="21586800">
                <a:off x="-1834560" y="-224460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Google Shape;438;p13"/>
              <p:cNvSpPr/>
              <p:nvPr/>
            </p:nvSpPr>
            <p:spPr>
              <a:xfrm rot="21586800">
                <a:off x="-1842480" y="-224352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09" name="Google Shape;439;p13"/>
            <p:cNvGrpSpPr/>
            <p:nvPr/>
          </p:nvGrpSpPr>
          <p:grpSpPr>
            <a:xfrm>
              <a:off x="-1353600" y="-1677600"/>
              <a:ext cx="3713760" cy="7335720"/>
              <a:chOff x="-1353600" y="-1677600"/>
              <a:chExt cx="3713760" cy="7335720"/>
            </a:xfrm>
          </p:grpSpPr>
          <p:sp>
            <p:nvSpPr>
              <p:cNvPr id="210" name="Google Shape;440;p13"/>
              <p:cNvSpPr/>
              <p:nvPr/>
            </p:nvSpPr>
            <p:spPr>
              <a:xfrm rot="21586800">
                <a:off x="-1339200" y="-167040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Google Shape;441;p13"/>
              <p:cNvSpPr/>
              <p:nvPr/>
            </p:nvSpPr>
            <p:spPr>
              <a:xfrm rot="21586800">
                <a:off x="-1346040" y="-167040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12" name="Google Shape;442;p13"/>
            <p:cNvGrpSpPr/>
            <p:nvPr/>
          </p:nvGrpSpPr>
          <p:grpSpPr>
            <a:xfrm>
              <a:off x="-936360" y="-1208160"/>
              <a:ext cx="2878560" cy="6395040"/>
              <a:chOff x="-936360" y="-1208160"/>
              <a:chExt cx="2878560" cy="6395040"/>
            </a:xfrm>
          </p:grpSpPr>
          <p:sp>
            <p:nvSpPr>
              <p:cNvPr id="213" name="Google Shape;443;p13"/>
              <p:cNvSpPr/>
              <p:nvPr/>
            </p:nvSpPr>
            <p:spPr>
              <a:xfrm rot="21586800">
                <a:off x="-923040" y="-120276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Google Shape;444;p13"/>
              <p:cNvSpPr/>
              <p:nvPr/>
            </p:nvSpPr>
            <p:spPr>
              <a:xfrm rot="21586800">
                <a:off x="-930600" y="-120276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15" name="Google Shape;445;p13"/>
            <p:cNvGrpSpPr/>
            <p:nvPr/>
          </p:nvGrpSpPr>
          <p:grpSpPr>
            <a:xfrm>
              <a:off x="-573480" y="-758880"/>
              <a:ext cx="2152440" cy="5496480"/>
              <a:chOff x="-573480" y="-758880"/>
              <a:chExt cx="2152440" cy="5496480"/>
            </a:xfrm>
          </p:grpSpPr>
          <p:sp>
            <p:nvSpPr>
              <p:cNvPr id="216" name="Google Shape;446;p13"/>
              <p:cNvSpPr/>
              <p:nvPr/>
            </p:nvSpPr>
            <p:spPr>
              <a:xfrm rot="21586800">
                <a:off x="-561960" y="-75456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Google Shape;447;p13"/>
              <p:cNvSpPr/>
              <p:nvPr/>
            </p:nvSpPr>
            <p:spPr>
              <a:xfrm rot="21586800">
                <a:off x="-569160" y="-75456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18" name="Google Shape;448;p13"/>
          <p:cNvGrpSpPr/>
          <p:nvPr/>
        </p:nvGrpSpPr>
        <p:grpSpPr>
          <a:xfrm>
            <a:off x="15025320" y="6275160"/>
            <a:ext cx="6526080" cy="10617840"/>
            <a:chOff x="15025320" y="6275160"/>
            <a:chExt cx="6526080" cy="10617840"/>
          </a:xfrm>
        </p:grpSpPr>
        <p:grpSp>
          <p:nvGrpSpPr>
            <p:cNvPr id="219" name="Google Shape;449;p13"/>
            <p:cNvGrpSpPr/>
            <p:nvPr/>
          </p:nvGrpSpPr>
          <p:grpSpPr>
            <a:xfrm>
              <a:off x="15025320" y="6275160"/>
              <a:ext cx="6526080" cy="10617840"/>
              <a:chOff x="15025320" y="6275160"/>
              <a:chExt cx="6526080" cy="10617840"/>
            </a:xfrm>
          </p:grpSpPr>
          <p:sp>
            <p:nvSpPr>
              <p:cNvPr id="220" name="Google Shape;450;p13"/>
              <p:cNvSpPr/>
              <p:nvPr/>
            </p:nvSpPr>
            <p:spPr>
              <a:xfrm rot="10800000">
                <a:off x="15025320" y="627516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Google Shape;451;p13"/>
              <p:cNvSpPr/>
              <p:nvPr/>
            </p:nvSpPr>
            <p:spPr>
              <a:xfrm rot="10800000">
                <a:off x="15025320" y="1011600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22" name="Google Shape;452;p13"/>
            <p:cNvGrpSpPr/>
            <p:nvPr/>
          </p:nvGrpSpPr>
          <p:grpSpPr>
            <a:xfrm>
              <a:off x="15462720" y="6772320"/>
              <a:ext cx="5652000" cy="9623160"/>
              <a:chOff x="15462720" y="6772320"/>
              <a:chExt cx="5652000" cy="9623160"/>
            </a:xfrm>
          </p:grpSpPr>
          <p:sp>
            <p:nvSpPr>
              <p:cNvPr id="223" name="Google Shape;453;p13"/>
              <p:cNvSpPr/>
              <p:nvPr/>
            </p:nvSpPr>
            <p:spPr>
              <a:xfrm rot="10800000">
                <a:off x="15462720" y="677232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4" name="Google Shape;454;p13"/>
              <p:cNvSpPr/>
              <p:nvPr/>
            </p:nvSpPr>
            <p:spPr>
              <a:xfrm rot="10800000">
                <a:off x="15462720" y="1052604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25" name="Google Shape;455;p13"/>
            <p:cNvGrpSpPr/>
            <p:nvPr/>
          </p:nvGrpSpPr>
          <p:grpSpPr>
            <a:xfrm>
              <a:off x="15950520" y="7350120"/>
              <a:ext cx="4676400" cy="8467560"/>
              <a:chOff x="15950520" y="7350120"/>
              <a:chExt cx="4676400" cy="8467560"/>
            </a:xfrm>
          </p:grpSpPr>
          <p:sp>
            <p:nvSpPr>
              <p:cNvPr id="226" name="Google Shape;456;p13"/>
              <p:cNvSpPr/>
              <p:nvPr/>
            </p:nvSpPr>
            <p:spPr>
              <a:xfrm rot="10800000">
                <a:off x="15950520" y="735012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7" name="Google Shape;457;p13"/>
              <p:cNvSpPr/>
              <p:nvPr/>
            </p:nvSpPr>
            <p:spPr>
              <a:xfrm rot="10800000">
                <a:off x="15950520" y="109612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28" name="Google Shape;458;p13"/>
            <p:cNvGrpSpPr/>
            <p:nvPr/>
          </p:nvGrpSpPr>
          <p:grpSpPr>
            <a:xfrm>
              <a:off x="16445880" y="7922880"/>
              <a:ext cx="3685680" cy="7321680"/>
              <a:chOff x="16445880" y="7922880"/>
              <a:chExt cx="3685680" cy="7321680"/>
            </a:xfrm>
          </p:grpSpPr>
          <p:sp>
            <p:nvSpPr>
              <p:cNvPr id="229" name="Google Shape;459;p13"/>
              <p:cNvSpPr/>
              <p:nvPr/>
            </p:nvSpPr>
            <p:spPr>
              <a:xfrm rot="10800000">
                <a:off x="16445880" y="792288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0" name="Google Shape;460;p13"/>
              <p:cNvSpPr/>
              <p:nvPr/>
            </p:nvSpPr>
            <p:spPr>
              <a:xfrm rot="10800000">
                <a:off x="16445880" y="1141704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31" name="Google Shape;461;p13"/>
            <p:cNvGrpSpPr/>
            <p:nvPr/>
          </p:nvGrpSpPr>
          <p:grpSpPr>
            <a:xfrm>
              <a:off x="16861680" y="8391960"/>
              <a:ext cx="2853360" cy="6384240"/>
              <a:chOff x="16861680" y="8391960"/>
              <a:chExt cx="2853360" cy="6384240"/>
            </a:xfrm>
          </p:grpSpPr>
          <p:sp>
            <p:nvSpPr>
              <p:cNvPr id="232" name="Google Shape;462;p13"/>
              <p:cNvSpPr/>
              <p:nvPr/>
            </p:nvSpPr>
            <p:spPr>
              <a:xfrm rot="10800000">
                <a:off x="16861680" y="839196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3" name="Google Shape;463;p13"/>
              <p:cNvSpPr/>
              <p:nvPr/>
            </p:nvSpPr>
            <p:spPr>
              <a:xfrm rot="10800000">
                <a:off x="16861680" y="1181304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34" name="Google Shape;464;p13"/>
            <p:cNvGrpSpPr/>
            <p:nvPr/>
          </p:nvGrpSpPr>
          <p:grpSpPr>
            <a:xfrm>
              <a:off x="17223120" y="8839800"/>
              <a:ext cx="2130840" cy="5488200"/>
              <a:chOff x="17223120" y="8839800"/>
              <a:chExt cx="2130840" cy="5488200"/>
            </a:xfrm>
          </p:grpSpPr>
          <p:sp>
            <p:nvSpPr>
              <p:cNvPr id="235" name="Google Shape;465;p13"/>
              <p:cNvSpPr/>
              <p:nvPr/>
            </p:nvSpPr>
            <p:spPr>
              <a:xfrm rot="10800000">
                <a:off x="17223120" y="883980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36" name="Google Shape;466;p13"/>
              <p:cNvSpPr/>
              <p:nvPr/>
            </p:nvSpPr>
            <p:spPr>
              <a:xfrm rot="10800000">
                <a:off x="17223120" y="1211508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37" name="Google Shape;467;p13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sp>
          <p:nvSpPr>
            <p:cNvPr id="238" name="Google Shape;468;p13"/>
            <p:cNvSpPr/>
            <p:nvPr/>
          </p:nvSpPr>
          <p:spPr>
            <a:xfrm>
              <a:off x="1028880" y="1028880"/>
              <a:ext cx="16229520" cy="8228520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Google Shape;469;p13"/>
            <p:cNvSpPr/>
            <p:nvPr/>
          </p:nvSpPr>
          <p:spPr>
            <a:xfrm>
              <a:off x="1028880" y="102888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0" name="Google Shape;470;p13"/>
          <p:cNvGrpSpPr/>
          <p:nvPr/>
        </p:nvGrpSpPr>
        <p:grpSpPr>
          <a:xfrm>
            <a:off x="1509120" y="1566000"/>
            <a:ext cx="15311520" cy="7236720"/>
            <a:chOff x="1509120" y="1566000"/>
            <a:chExt cx="15311520" cy="7236720"/>
          </a:xfrm>
        </p:grpSpPr>
        <p:sp>
          <p:nvSpPr>
            <p:cNvPr id="241" name="Google Shape;471;p13"/>
            <p:cNvSpPr/>
            <p:nvPr/>
          </p:nvSpPr>
          <p:spPr>
            <a:xfrm>
              <a:off x="1509120" y="1566000"/>
              <a:ext cx="15311520" cy="7236720"/>
            </a:xfrm>
            <a:custGeom>
              <a:avLst/>
              <a:gdLst/>
              <a:ahLst/>
              <a:cxnLst/>
              <a:rect l="l" t="t" r="r" b="b"/>
              <a:pathLst>
                <a:path w="4032974" h="1906238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noFill/>
            <a:ln w="57150">
              <a:solidFill>
                <a:srgbClr val="B89D4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Google Shape;472;p13"/>
            <p:cNvSpPr/>
            <p:nvPr/>
          </p:nvSpPr>
          <p:spPr>
            <a:xfrm>
              <a:off x="1509120" y="156600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3" name="Google Shape;473;p13"/>
          <p:cNvSpPr/>
          <p:nvPr/>
        </p:nvSpPr>
        <p:spPr>
          <a:xfrm>
            <a:off x="4383720" y="6445080"/>
            <a:ext cx="9386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Google Shape;474;p13"/>
          <p:cNvSpPr/>
          <p:nvPr/>
        </p:nvSpPr>
        <p:spPr>
          <a:xfrm>
            <a:off x="5123520" y="2613240"/>
            <a:ext cx="8020800" cy="32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000" b="0" u="sng" strike="noStrike" spc="-1">
                <a:solidFill>
                  <a:srgbClr val="191919"/>
                </a:solidFill>
                <a:uFillTx/>
                <a:latin typeface="Alice"/>
                <a:ea typeface="Alice"/>
              </a:rPr>
              <a:t>Minimalistic Newsletter</a:t>
            </a:r>
            <a:r>
              <a:rPr lang="en-US" sz="11000" b="0" u="sng" strike="noStrike" spc="-1">
                <a:solidFill>
                  <a:srgbClr val="191919"/>
                </a:solidFill>
                <a:uFillTx/>
                <a:latin typeface="Alice"/>
                <a:ea typeface="Alice"/>
              </a:rPr>
              <a:t> </a:t>
            </a:r>
            <a:endParaRPr lang="en-HK" sz="11000" b="0" u="sng" strike="noStrike" spc="-1">
              <a:uFillTx/>
              <a:latin typeface="Arial"/>
            </a:endParaRPr>
          </a:p>
        </p:txBody>
      </p:sp>
      <p:sp>
        <p:nvSpPr>
          <p:cNvPr id="245" name="Google Shape;475;p13"/>
          <p:cNvSpPr/>
          <p:nvPr/>
        </p:nvSpPr>
        <p:spPr>
          <a:xfrm>
            <a:off x="5107320" y="6826320"/>
            <a:ext cx="8115480" cy="131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600" b="0" u="sng" strike="noStrike" spc="-1">
                <a:solidFill>
                  <a:srgbClr val="000000"/>
                </a:solidFill>
                <a:uFillTx/>
                <a:latin typeface="Open Sans"/>
                <a:ea typeface="Open Sans"/>
              </a:rPr>
              <a:t>Here is the start of the presentation</a:t>
            </a:r>
            <a:endParaRPr lang="en-HK" sz="3600" b="0" u="sng" strike="noStrike" spc="-1"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523;p15"/>
          <p:cNvGrpSpPr/>
          <p:nvPr/>
        </p:nvGrpSpPr>
        <p:grpSpPr>
          <a:xfrm>
            <a:off x="-2781000" y="-3531600"/>
            <a:ext cx="6566760" cy="10643040"/>
            <a:chOff x="-2781000" y="-3531600"/>
            <a:chExt cx="6566760" cy="10643040"/>
          </a:xfrm>
        </p:grpSpPr>
        <p:grpSp>
          <p:nvGrpSpPr>
            <p:cNvPr id="247" name="Google Shape;524;p15"/>
            <p:cNvGrpSpPr/>
            <p:nvPr/>
          </p:nvGrpSpPr>
          <p:grpSpPr>
            <a:xfrm>
              <a:off x="-2781000" y="-3531600"/>
              <a:ext cx="6566760" cy="10643040"/>
              <a:chOff x="-2781000" y="-3531600"/>
              <a:chExt cx="6566760" cy="10643040"/>
            </a:xfrm>
          </p:grpSpPr>
          <p:sp>
            <p:nvSpPr>
              <p:cNvPr id="248" name="Google Shape;525;p15"/>
              <p:cNvSpPr/>
              <p:nvPr/>
            </p:nvSpPr>
            <p:spPr>
              <a:xfrm rot="21586800">
                <a:off x="-2760480" y="-351864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9" name="Google Shape;526;p15"/>
              <p:cNvSpPr/>
              <p:nvPr/>
            </p:nvSpPr>
            <p:spPr>
              <a:xfrm rot="21586800">
                <a:off x="-2766960" y="-35186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50" name="Google Shape;527;p15"/>
            <p:cNvGrpSpPr/>
            <p:nvPr/>
          </p:nvGrpSpPr>
          <p:grpSpPr>
            <a:xfrm>
              <a:off x="-2341080" y="-3033000"/>
              <a:ext cx="5689080" cy="9644760"/>
              <a:chOff x="-2341080" y="-3033000"/>
              <a:chExt cx="5689080" cy="9644760"/>
            </a:xfrm>
          </p:grpSpPr>
          <p:sp>
            <p:nvSpPr>
              <p:cNvPr id="251" name="Google Shape;528;p15"/>
              <p:cNvSpPr/>
              <p:nvPr/>
            </p:nvSpPr>
            <p:spPr>
              <a:xfrm rot="21586800">
                <a:off x="-2322360" y="-302220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2" name="Google Shape;529;p15"/>
              <p:cNvSpPr/>
              <p:nvPr/>
            </p:nvSpPr>
            <p:spPr>
              <a:xfrm rot="21586800">
                <a:off x="-2329560" y="-302220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53" name="Google Shape;530;p15"/>
            <p:cNvGrpSpPr/>
            <p:nvPr/>
          </p:nvGrpSpPr>
          <p:grpSpPr>
            <a:xfrm>
              <a:off x="-1823040" y="-2367720"/>
              <a:ext cx="4709520" cy="8485560"/>
              <a:chOff x="-1823040" y="-2367720"/>
              <a:chExt cx="4709520" cy="8485560"/>
            </a:xfrm>
          </p:grpSpPr>
          <p:sp>
            <p:nvSpPr>
              <p:cNvPr id="254" name="Google Shape;531;p15"/>
              <p:cNvSpPr/>
              <p:nvPr/>
            </p:nvSpPr>
            <p:spPr>
              <a:xfrm rot="21586800">
                <a:off x="-1805760" y="-235872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5" name="Google Shape;532;p15"/>
              <p:cNvSpPr/>
              <p:nvPr/>
            </p:nvSpPr>
            <p:spPr>
              <a:xfrm rot="21586800">
                <a:off x="-1813680" y="-235764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56" name="Google Shape;533;p15"/>
            <p:cNvGrpSpPr/>
            <p:nvPr/>
          </p:nvGrpSpPr>
          <p:grpSpPr>
            <a:xfrm>
              <a:off x="-1267920" y="-1658160"/>
              <a:ext cx="3713760" cy="7335720"/>
              <a:chOff x="-1267920" y="-1658160"/>
              <a:chExt cx="3713760" cy="7335720"/>
            </a:xfrm>
          </p:grpSpPr>
          <p:sp>
            <p:nvSpPr>
              <p:cNvPr id="257" name="Google Shape;534;p15"/>
              <p:cNvSpPr/>
              <p:nvPr/>
            </p:nvSpPr>
            <p:spPr>
              <a:xfrm rot="21586800">
                <a:off x="-1253520" y="-165096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8" name="Google Shape;535;p15"/>
              <p:cNvSpPr/>
              <p:nvPr/>
            </p:nvSpPr>
            <p:spPr>
              <a:xfrm rot="21586800">
                <a:off x="-1260360" y="-165096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59" name="Google Shape;536;p15"/>
            <p:cNvGrpSpPr/>
            <p:nvPr/>
          </p:nvGrpSpPr>
          <p:grpSpPr>
            <a:xfrm>
              <a:off x="-869760" y="-1186920"/>
              <a:ext cx="2878560" cy="6395040"/>
              <a:chOff x="-869760" y="-1186920"/>
              <a:chExt cx="2878560" cy="6395040"/>
            </a:xfrm>
          </p:grpSpPr>
          <p:sp>
            <p:nvSpPr>
              <p:cNvPr id="260" name="Google Shape;537;p15"/>
              <p:cNvSpPr/>
              <p:nvPr/>
            </p:nvSpPr>
            <p:spPr>
              <a:xfrm rot="21586800">
                <a:off x="-856440" y="-118152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1" name="Google Shape;538;p15"/>
              <p:cNvSpPr/>
              <p:nvPr/>
            </p:nvSpPr>
            <p:spPr>
              <a:xfrm rot="21586800">
                <a:off x="-864000" y="-11815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62" name="Google Shape;539;p15"/>
            <p:cNvGrpSpPr/>
            <p:nvPr/>
          </p:nvGrpSpPr>
          <p:grpSpPr>
            <a:xfrm>
              <a:off x="-573480" y="-759960"/>
              <a:ext cx="2152440" cy="5496480"/>
              <a:chOff x="-573480" y="-759960"/>
              <a:chExt cx="2152440" cy="5496480"/>
            </a:xfrm>
          </p:grpSpPr>
          <p:sp>
            <p:nvSpPr>
              <p:cNvPr id="263" name="Google Shape;540;p15"/>
              <p:cNvSpPr/>
              <p:nvPr/>
            </p:nvSpPr>
            <p:spPr>
              <a:xfrm rot="21586800">
                <a:off x="-561960" y="-75564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4" name="Google Shape;541;p15"/>
              <p:cNvSpPr/>
              <p:nvPr/>
            </p:nvSpPr>
            <p:spPr>
              <a:xfrm rot="21586800">
                <a:off x="-569160" y="-75564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65" name="Google Shape;542;p15"/>
          <p:cNvGrpSpPr/>
          <p:nvPr/>
        </p:nvGrpSpPr>
        <p:grpSpPr>
          <a:xfrm>
            <a:off x="15025320" y="6197400"/>
            <a:ext cx="6526080" cy="10617840"/>
            <a:chOff x="15025320" y="6197400"/>
            <a:chExt cx="6526080" cy="10617840"/>
          </a:xfrm>
        </p:grpSpPr>
        <p:grpSp>
          <p:nvGrpSpPr>
            <p:cNvPr id="266" name="Google Shape;543;p15"/>
            <p:cNvGrpSpPr/>
            <p:nvPr/>
          </p:nvGrpSpPr>
          <p:grpSpPr>
            <a:xfrm>
              <a:off x="15025320" y="6197400"/>
              <a:ext cx="6526080" cy="10617840"/>
              <a:chOff x="15025320" y="6197400"/>
              <a:chExt cx="6526080" cy="10617840"/>
            </a:xfrm>
          </p:grpSpPr>
          <p:sp>
            <p:nvSpPr>
              <p:cNvPr id="267" name="Google Shape;544;p15"/>
              <p:cNvSpPr/>
              <p:nvPr/>
            </p:nvSpPr>
            <p:spPr>
              <a:xfrm rot="10800000">
                <a:off x="15025320" y="619740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8" name="Google Shape;545;p15"/>
              <p:cNvSpPr/>
              <p:nvPr/>
            </p:nvSpPr>
            <p:spPr>
              <a:xfrm rot="10800000">
                <a:off x="15025320" y="100382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69" name="Google Shape;546;p15"/>
            <p:cNvGrpSpPr/>
            <p:nvPr/>
          </p:nvGrpSpPr>
          <p:grpSpPr>
            <a:xfrm>
              <a:off x="15510240" y="6713640"/>
              <a:ext cx="5652000" cy="9623160"/>
              <a:chOff x="15510240" y="6713640"/>
              <a:chExt cx="5652000" cy="9623160"/>
            </a:xfrm>
          </p:grpSpPr>
          <p:sp>
            <p:nvSpPr>
              <p:cNvPr id="270" name="Google Shape;547;p15"/>
              <p:cNvSpPr/>
              <p:nvPr/>
            </p:nvSpPr>
            <p:spPr>
              <a:xfrm rot="10800000">
                <a:off x="15510240" y="671364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1" name="Google Shape;548;p15"/>
              <p:cNvSpPr/>
              <p:nvPr/>
            </p:nvSpPr>
            <p:spPr>
              <a:xfrm rot="10800000">
                <a:off x="15510240" y="104673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72" name="Google Shape;549;p15"/>
            <p:cNvGrpSpPr/>
            <p:nvPr/>
          </p:nvGrpSpPr>
          <p:grpSpPr>
            <a:xfrm>
              <a:off x="15978960" y="7238160"/>
              <a:ext cx="4676400" cy="8467560"/>
              <a:chOff x="15978960" y="7238160"/>
              <a:chExt cx="4676400" cy="8467560"/>
            </a:xfrm>
          </p:grpSpPr>
          <p:sp>
            <p:nvSpPr>
              <p:cNvPr id="273" name="Google Shape;550;p15"/>
              <p:cNvSpPr/>
              <p:nvPr/>
            </p:nvSpPr>
            <p:spPr>
              <a:xfrm rot="10800000">
                <a:off x="15978960" y="723816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4" name="Google Shape;551;p15"/>
              <p:cNvSpPr/>
              <p:nvPr/>
            </p:nvSpPr>
            <p:spPr>
              <a:xfrm rot="10800000">
                <a:off x="15978960" y="1084932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75" name="Google Shape;552;p15"/>
            <p:cNvGrpSpPr/>
            <p:nvPr/>
          </p:nvGrpSpPr>
          <p:grpSpPr>
            <a:xfrm>
              <a:off x="16445880" y="7835760"/>
              <a:ext cx="3685680" cy="7321680"/>
              <a:chOff x="16445880" y="7835760"/>
              <a:chExt cx="3685680" cy="7321680"/>
            </a:xfrm>
          </p:grpSpPr>
          <p:sp>
            <p:nvSpPr>
              <p:cNvPr id="276" name="Google Shape;553;p15"/>
              <p:cNvSpPr/>
              <p:nvPr/>
            </p:nvSpPr>
            <p:spPr>
              <a:xfrm rot="10800000">
                <a:off x="16445880" y="783576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7" name="Google Shape;554;p15"/>
              <p:cNvSpPr/>
              <p:nvPr/>
            </p:nvSpPr>
            <p:spPr>
              <a:xfrm rot="10800000">
                <a:off x="16445880" y="1132992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78" name="Google Shape;555;p15"/>
            <p:cNvGrpSpPr/>
            <p:nvPr/>
          </p:nvGrpSpPr>
          <p:grpSpPr>
            <a:xfrm>
              <a:off x="16909560" y="8411040"/>
              <a:ext cx="2853360" cy="6384240"/>
              <a:chOff x="16909560" y="8411040"/>
              <a:chExt cx="2853360" cy="6384240"/>
            </a:xfrm>
          </p:grpSpPr>
          <p:sp>
            <p:nvSpPr>
              <p:cNvPr id="279" name="Google Shape;556;p15"/>
              <p:cNvSpPr/>
              <p:nvPr/>
            </p:nvSpPr>
            <p:spPr>
              <a:xfrm rot="10800000">
                <a:off x="16909560" y="841104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0" name="Google Shape;557;p15"/>
              <p:cNvSpPr/>
              <p:nvPr/>
            </p:nvSpPr>
            <p:spPr>
              <a:xfrm rot="10800000">
                <a:off x="16909560" y="118321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81" name="Google Shape;558;p15"/>
            <p:cNvGrpSpPr/>
            <p:nvPr/>
          </p:nvGrpSpPr>
          <p:grpSpPr>
            <a:xfrm>
              <a:off x="17384040" y="8936280"/>
              <a:ext cx="2130840" cy="5488200"/>
              <a:chOff x="17384040" y="8936280"/>
              <a:chExt cx="2130840" cy="5488200"/>
            </a:xfrm>
          </p:grpSpPr>
          <p:sp>
            <p:nvSpPr>
              <p:cNvPr id="282" name="Google Shape;559;p15"/>
              <p:cNvSpPr/>
              <p:nvPr/>
            </p:nvSpPr>
            <p:spPr>
              <a:xfrm rot="10800000">
                <a:off x="17384040" y="893628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3" name="Google Shape;560;p15"/>
              <p:cNvSpPr/>
              <p:nvPr/>
            </p:nvSpPr>
            <p:spPr>
              <a:xfrm rot="10800000">
                <a:off x="17384040" y="1221156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84" name="Google Shape;561;p15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grpSp>
          <p:nvGrpSpPr>
            <p:cNvPr id="285" name="Google Shape;562;p15"/>
            <p:cNvGrpSpPr/>
            <p:nvPr/>
          </p:nvGrpSpPr>
          <p:grpSpPr>
            <a:xfrm>
              <a:off x="1028880" y="1028880"/>
              <a:ext cx="16229520" cy="8228520"/>
              <a:chOff x="1028880" y="1028880"/>
              <a:chExt cx="16229520" cy="8228520"/>
            </a:xfrm>
          </p:grpSpPr>
          <p:sp>
            <p:nvSpPr>
              <p:cNvPr id="286" name="Google Shape;563;p15"/>
              <p:cNvSpPr/>
              <p:nvPr/>
            </p:nvSpPr>
            <p:spPr>
              <a:xfrm>
                <a:off x="1028880" y="1028880"/>
                <a:ext cx="16229520" cy="8228520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87" name="Google Shape;564;p15"/>
              <p:cNvSpPr/>
              <p:nvPr/>
            </p:nvSpPr>
            <p:spPr>
              <a:xfrm>
                <a:off x="1028880" y="102888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288" name="Google Shape;565;p15"/>
            <p:cNvGrpSpPr/>
            <p:nvPr/>
          </p:nvGrpSpPr>
          <p:grpSpPr>
            <a:xfrm>
              <a:off x="1509120" y="1566000"/>
              <a:ext cx="15311520" cy="7236720"/>
              <a:chOff x="1509120" y="1566000"/>
              <a:chExt cx="15311520" cy="7236720"/>
            </a:xfrm>
          </p:grpSpPr>
          <p:sp>
            <p:nvSpPr>
              <p:cNvPr id="289" name="Google Shape;566;p15"/>
              <p:cNvSpPr/>
              <p:nvPr/>
            </p:nvSpPr>
            <p:spPr>
              <a:xfrm>
                <a:off x="1509120" y="1566000"/>
                <a:ext cx="15311520" cy="7236720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noFill/>
              <a:ln w="57150">
                <a:solidFill>
                  <a:srgbClr val="B89D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90" name="Google Shape;567;p15"/>
              <p:cNvSpPr/>
              <p:nvPr/>
            </p:nvSpPr>
            <p:spPr>
              <a:xfrm>
                <a:off x="1509120" y="156600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91" name="Google Shape;568;p15"/>
          <p:cNvGrpSpPr/>
          <p:nvPr/>
        </p:nvGrpSpPr>
        <p:grpSpPr>
          <a:xfrm>
            <a:off x="7206480" y="2309760"/>
            <a:ext cx="3077640" cy="3087000"/>
            <a:chOff x="7206480" y="2309760"/>
            <a:chExt cx="3077640" cy="3087000"/>
          </a:xfrm>
        </p:grpSpPr>
        <p:sp>
          <p:nvSpPr>
            <p:cNvPr id="292" name="Google Shape;569;p15"/>
            <p:cNvSpPr/>
            <p:nvPr/>
          </p:nvSpPr>
          <p:spPr>
            <a:xfrm>
              <a:off x="7206480" y="2309760"/>
              <a:ext cx="3077640" cy="3087000"/>
            </a:xfrm>
            <a:custGeom>
              <a:avLst/>
              <a:gdLst/>
              <a:ahLst/>
              <a:cxnLst/>
              <a:rect l="l" t="t" r="r" b="b"/>
              <a:pathLst>
                <a:path w="1412613" h="1416937">
                  <a:moveTo>
                    <a:pt x="0" y="0"/>
                  </a:moveTo>
                  <a:lnTo>
                    <a:pt x="1412613" y="0"/>
                  </a:lnTo>
                  <a:lnTo>
                    <a:pt x="1412613" y="1416937"/>
                  </a:lnTo>
                  <a:lnTo>
                    <a:pt x="0" y="1416937"/>
                  </a:lnTo>
                  <a:close/>
                </a:path>
              </a:pathLst>
            </a:custGeom>
            <a:noFill/>
            <a:ln w="57150">
              <a:solidFill>
                <a:srgbClr val="B89D4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Google Shape;570;p15"/>
            <p:cNvSpPr/>
            <p:nvPr/>
          </p:nvSpPr>
          <p:spPr>
            <a:xfrm>
              <a:off x="7206480" y="2309760"/>
              <a:ext cx="1770480" cy="177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94" name="Google Shape;571;p15"/>
          <p:cNvPicPr/>
          <p:nvPr/>
        </p:nvPicPr>
        <p:blipFill>
          <a:blip r:embed="rId2"/>
          <a:srcRect l="31665" t="21637" r="40401" b="56125"/>
          <a:stretch/>
        </p:blipFill>
        <p:spPr>
          <a:xfrm>
            <a:off x="7383240" y="0"/>
            <a:ext cx="2702880" cy="2707200"/>
          </a:xfrm>
          <a:prstGeom prst="rect">
            <a:avLst/>
          </a:prstGeom>
          <a:ln w="0">
            <a:noFill/>
          </a:ln>
        </p:spPr>
      </p:pic>
      <p:sp>
        <p:nvSpPr>
          <p:cNvPr id="295" name="Google Shape;572;p15"/>
          <p:cNvSpPr/>
          <p:nvPr/>
        </p:nvSpPr>
        <p:spPr>
          <a:xfrm>
            <a:off x="4976640" y="5578560"/>
            <a:ext cx="8312760" cy="146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8000" b="0" u="sng" strike="noStrike" spc="-1">
                <a:solidFill>
                  <a:srgbClr val="000000"/>
                </a:solidFill>
                <a:uFillTx/>
                <a:latin typeface="Alice"/>
                <a:ea typeface="Alice"/>
              </a:rPr>
              <a:t>Announcement</a:t>
            </a:r>
            <a:endParaRPr lang="en-HK" sz="8000" b="0" u="sng" strike="noStrike" spc="-1">
              <a:uFillTx/>
              <a:latin typeface="Arial"/>
            </a:endParaRPr>
          </a:p>
        </p:txBody>
      </p:sp>
      <p:sp>
        <p:nvSpPr>
          <p:cNvPr id="296" name="Google Shape;573;p15"/>
          <p:cNvSpPr/>
          <p:nvPr/>
        </p:nvSpPr>
        <p:spPr>
          <a:xfrm>
            <a:off x="3781440" y="7112160"/>
            <a:ext cx="1070316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30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I'm Rain, and I'll be sharing with you my beautiful ideas. </a:t>
            </a:r>
            <a:endParaRPr lang="en-HK" sz="3000" b="0" u="sng" strike="noStrike" spc="-1">
              <a:uFillTx/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30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Follow me at @reallygreatsite to learn more. </a:t>
            </a:r>
            <a:endParaRPr lang="en-HK" sz="3000" b="0" u="sng" strike="noStrike" spc="-1"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653;p17"/>
          <p:cNvSpPr/>
          <p:nvPr/>
        </p:nvSpPr>
        <p:spPr>
          <a:xfrm>
            <a:off x="1028880" y="1019160"/>
            <a:ext cx="9466200" cy="329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9000" b="0" strike="noStrike" spc="-1">
                <a:solidFill>
                  <a:srgbClr val="FFFFFF"/>
                </a:solidFill>
                <a:latin typeface="Alice"/>
                <a:ea typeface="Alice"/>
              </a:rPr>
              <a:t>Table of contents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298" name="Google Shape;654;p17"/>
          <p:cNvSpPr/>
          <p:nvPr/>
        </p:nvSpPr>
        <p:spPr>
          <a:xfrm>
            <a:off x="2350440" y="439452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lang="en-HK" sz="2500" b="0" strike="noStrike" spc="-1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lang="en-HK" sz="2500" b="0" strike="noStrike" spc="-1">
              <a:latin typeface="Arial"/>
            </a:endParaRPr>
          </a:p>
        </p:txBody>
      </p:sp>
      <p:grpSp>
        <p:nvGrpSpPr>
          <p:cNvPr id="299" name="Google Shape;655;p17"/>
          <p:cNvGrpSpPr/>
          <p:nvPr/>
        </p:nvGrpSpPr>
        <p:grpSpPr>
          <a:xfrm>
            <a:off x="2350440" y="3210480"/>
            <a:ext cx="1043280" cy="1043280"/>
            <a:chOff x="2350440" y="3210480"/>
            <a:chExt cx="1043280" cy="1043280"/>
          </a:xfrm>
        </p:grpSpPr>
        <p:sp>
          <p:nvSpPr>
            <p:cNvPr id="300" name="Google Shape;656;p17"/>
            <p:cNvSpPr/>
            <p:nvPr/>
          </p:nvSpPr>
          <p:spPr>
            <a:xfrm>
              <a:off x="2350440" y="3210480"/>
              <a:ext cx="1043280" cy="104328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Google Shape;657;p17"/>
            <p:cNvSpPr/>
            <p:nvPr/>
          </p:nvSpPr>
          <p:spPr>
            <a:xfrm>
              <a:off x="2350440" y="321048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2" name="Google Shape;658;p17"/>
          <p:cNvSpPr/>
          <p:nvPr/>
        </p:nvSpPr>
        <p:spPr>
          <a:xfrm>
            <a:off x="2475360" y="3143880"/>
            <a:ext cx="793800" cy="23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7DBFF8"/>
                </a:solidFill>
                <a:latin typeface="Alice"/>
                <a:ea typeface="Alice"/>
              </a:rPr>
              <a:t>01</a:t>
            </a:r>
            <a:endParaRPr lang="en-HK" sz="6000" b="0" strike="noStrike" spc="-1">
              <a:latin typeface="Arial"/>
            </a:endParaRPr>
          </a:p>
        </p:txBody>
      </p:sp>
      <p:sp>
        <p:nvSpPr>
          <p:cNvPr id="303" name="Google Shape;659;p17"/>
          <p:cNvSpPr/>
          <p:nvPr/>
        </p:nvSpPr>
        <p:spPr>
          <a:xfrm>
            <a:off x="7180920" y="439452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lang="en-HK" sz="2500" b="0" strike="noStrike" spc="-1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lang="en-HK" sz="2500" b="0" strike="noStrike" spc="-1">
              <a:latin typeface="Arial"/>
            </a:endParaRPr>
          </a:p>
        </p:txBody>
      </p:sp>
      <p:grpSp>
        <p:nvGrpSpPr>
          <p:cNvPr id="304" name="Google Shape;660;p17"/>
          <p:cNvGrpSpPr/>
          <p:nvPr/>
        </p:nvGrpSpPr>
        <p:grpSpPr>
          <a:xfrm>
            <a:off x="7180920" y="3210480"/>
            <a:ext cx="1043280" cy="1043280"/>
            <a:chOff x="7180920" y="3210480"/>
            <a:chExt cx="1043280" cy="1043280"/>
          </a:xfrm>
        </p:grpSpPr>
        <p:sp>
          <p:nvSpPr>
            <p:cNvPr id="305" name="Google Shape;661;p17"/>
            <p:cNvSpPr/>
            <p:nvPr/>
          </p:nvSpPr>
          <p:spPr>
            <a:xfrm>
              <a:off x="7180920" y="3210480"/>
              <a:ext cx="1043280" cy="104328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6" name="Google Shape;662;p17"/>
            <p:cNvSpPr/>
            <p:nvPr/>
          </p:nvSpPr>
          <p:spPr>
            <a:xfrm>
              <a:off x="7180920" y="321048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07" name="Google Shape;663;p17"/>
          <p:cNvSpPr/>
          <p:nvPr/>
        </p:nvSpPr>
        <p:spPr>
          <a:xfrm>
            <a:off x="7305480" y="3143880"/>
            <a:ext cx="918720" cy="23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7DBFF8"/>
                </a:solidFill>
                <a:latin typeface="Alice"/>
                <a:ea typeface="Alice"/>
              </a:rPr>
              <a:t>02</a:t>
            </a:r>
            <a:endParaRPr lang="en-HK" sz="6000" b="0" strike="noStrike" spc="-1">
              <a:latin typeface="Arial"/>
            </a:endParaRPr>
          </a:p>
        </p:txBody>
      </p:sp>
      <p:sp>
        <p:nvSpPr>
          <p:cNvPr id="308" name="Google Shape;664;p17"/>
          <p:cNvSpPr/>
          <p:nvPr/>
        </p:nvSpPr>
        <p:spPr>
          <a:xfrm>
            <a:off x="12011040" y="439452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lang="en-HK" sz="2500" b="0" strike="noStrike" spc="-1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lang="en-HK" sz="2500" b="0" strike="noStrike" spc="-1">
              <a:latin typeface="Arial"/>
            </a:endParaRPr>
          </a:p>
        </p:txBody>
      </p:sp>
      <p:grpSp>
        <p:nvGrpSpPr>
          <p:cNvPr id="309" name="Google Shape;665;p17"/>
          <p:cNvGrpSpPr/>
          <p:nvPr/>
        </p:nvGrpSpPr>
        <p:grpSpPr>
          <a:xfrm>
            <a:off x="12011040" y="3210480"/>
            <a:ext cx="1043280" cy="1043280"/>
            <a:chOff x="12011040" y="3210480"/>
            <a:chExt cx="1043280" cy="1043280"/>
          </a:xfrm>
        </p:grpSpPr>
        <p:sp>
          <p:nvSpPr>
            <p:cNvPr id="310" name="Google Shape;666;p17"/>
            <p:cNvSpPr/>
            <p:nvPr/>
          </p:nvSpPr>
          <p:spPr>
            <a:xfrm>
              <a:off x="12011040" y="3210480"/>
              <a:ext cx="1043280" cy="104328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Google Shape;667;p17"/>
            <p:cNvSpPr/>
            <p:nvPr/>
          </p:nvSpPr>
          <p:spPr>
            <a:xfrm>
              <a:off x="12011040" y="321048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2" name="Google Shape;668;p17"/>
          <p:cNvSpPr/>
          <p:nvPr/>
        </p:nvSpPr>
        <p:spPr>
          <a:xfrm>
            <a:off x="12135600" y="3143880"/>
            <a:ext cx="918720" cy="23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7DBFF8"/>
                </a:solidFill>
                <a:latin typeface="Alice"/>
                <a:ea typeface="Alice"/>
              </a:rPr>
              <a:t>03</a:t>
            </a:r>
            <a:endParaRPr lang="en-HK" sz="6000" b="0" strike="noStrike" spc="-1">
              <a:latin typeface="Arial"/>
            </a:endParaRPr>
          </a:p>
        </p:txBody>
      </p:sp>
      <p:sp>
        <p:nvSpPr>
          <p:cNvPr id="313" name="Google Shape;669;p17"/>
          <p:cNvSpPr/>
          <p:nvPr/>
        </p:nvSpPr>
        <p:spPr>
          <a:xfrm>
            <a:off x="2350440" y="7181280"/>
            <a:ext cx="4109400" cy="102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lang="en-HK" sz="2600" b="0" strike="noStrike" spc="-1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lang="en-HK" sz="2600" b="0" strike="noStrike" spc="-1">
              <a:latin typeface="Arial"/>
            </a:endParaRPr>
          </a:p>
        </p:txBody>
      </p:sp>
      <p:grpSp>
        <p:nvGrpSpPr>
          <p:cNvPr id="314" name="Google Shape;670;p17"/>
          <p:cNvGrpSpPr/>
          <p:nvPr/>
        </p:nvGrpSpPr>
        <p:grpSpPr>
          <a:xfrm>
            <a:off x="2350440" y="5987520"/>
            <a:ext cx="1043280" cy="1043280"/>
            <a:chOff x="2350440" y="5987520"/>
            <a:chExt cx="1043280" cy="1043280"/>
          </a:xfrm>
        </p:grpSpPr>
        <p:sp>
          <p:nvSpPr>
            <p:cNvPr id="315" name="Google Shape;671;p17"/>
            <p:cNvSpPr/>
            <p:nvPr/>
          </p:nvSpPr>
          <p:spPr>
            <a:xfrm>
              <a:off x="2350440" y="5987520"/>
              <a:ext cx="1043280" cy="104328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Google Shape;672;p17"/>
            <p:cNvSpPr/>
            <p:nvPr/>
          </p:nvSpPr>
          <p:spPr>
            <a:xfrm>
              <a:off x="2350440" y="598752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17" name="Google Shape;673;p17"/>
          <p:cNvSpPr/>
          <p:nvPr/>
        </p:nvSpPr>
        <p:spPr>
          <a:xfrm>
            <a:off x="2475360" y="5920920"/>
            <a:ext cx="102852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7DBFF8"/>
                </a:solidFill>
                <a:latin typeface="Alice"/>
                <a:ea typeface="Alice"/>
              </a:rPr>
              <a:t>04</a:t>
            </a:r>
            <a:endParaRPr lang="en-HK" sz="6000" b="0" strike="noStrike" spc="-1">
              <a:latin typeface="Arial"/>
            </a:endParaRPr>
          </a:p>
        </p:txBody>
      </p:sp>
      <p:sp>
        <p:nvSpPr>
          <p:cNvPr id="318" name="Google Shape;674;p17"/>
          <p:cNvSpPr/>
          <p:nvPr/>
        </p:nvSpPr>
        <p:spPr>
          <a:xfrm>
            <a:off x="7180920" y="717156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lang="en-HK" sz="2500" b="0" strike="noStrike" spc="-1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lang="en-HK" sz="2500" b="0" strike="noStrike" spc="-1">
              <a:latin typeface="Arial"/>
            </a:endParaRPr>
          </a:p>
        </p:txBody>
      </p:sp>
      <p:grpSp>
        <p:nvGrpSpPr>
          <p:cNvPr id="319" name="Google Shape;675;p17"/>
          <p:cNvGrpSpPr/>
          <p:nvPr/>
        </p:nvGrpSpPr>
        <p:grpSpPr>
          <a:xfrm>
            <a:off x="7180920" y="5987520"/>
            <a:ext cx="1043280" cy="1043280"/>
            <a:chOff x="7180920" y="5987520"/>
            <a:chExt cx="1043280" cy="1043280"/>
          </a:xfrm>
        </p:grpSpPr>
        <p:sp>
          <p:nvSpPr>
            <p:cNvPr id="320" name="Google Shape;676;p17"/>
            <p:cNvSpPr/>
            <p:nvPr/>
          </p:nvSpPr>
          <p:spPr>
            <a:xfrm>
              <a:off x="7180920" y="5987520"/>
              <a:ext cx="1043280" cy="104328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Google Shape;677;p17"/>
            <p:cNvSpPr/>
            <p:nvPr/>
          </p:nvSpPr>
          <p:spPr>
            <a:xfrm>
              <a:off x="7180920" y="598752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2" name="Google Shape;678;p17"/>
          <p:cNvSpPr/>
          <p:nvPr/>
        </p:nvSpPr>
        <p:spPr>
          <a:xfrm>
            <a:off x="7305480" y="5920920"/>
            <a:ext cx="105804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7DBFF8"/>
                </a:solidFill>
                <a:latin typeface="Alice"/>
                <a:ea typeface="Alice"/>
              </a:rPr>
              <a:t>05</a:t>
            </a:r>
            <a:endParaRPr lang="en-HK" sz="6000" b="0" strike="noStrike" spc="-1">
              <a:latin typeface="Arial"/>
            </a:endParaRPr>
          </a:p>
        </p:txBody>
      </p:sp>
      <p:sp>
        <p:nvSpPr>
          <p:cNvPr id="323" name="Google Shape;679;p17"/>
          <p:cNvSpPr/>
          <p:nvPr/>
        </p:nvSpPr>
        <p:spPr>
          <a:xfrm>
            <a:off x="12011040" y="7171560"/>
            <a:ext cx="4109400" cy="98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Amazing announcement </a:t>
            </a:r>
            <a:endParaRPr lang="en-HK" sz="2500" b="0" strike="noStrike" spc="-1">
              <a:latin typeface="Arial"/>
            </a:endParaRPr>
          </a:p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2500" b="0" strike="noStrike" spc="-1">
                <a:solidFill>
                  <a:srgbClr val="000000"/>
                </a:solidFill>
                <a:latin typeface="Open Sans"/>
                <a:ea typeface="Open Sans"/>
              </a:rPr>
              <a:t>for an upcoming event?</a:t>
            </a:r>
            <a:endParaRPr lang="en-HK" sz="2500" b="0" strike="noStrike" spc="-1">
              <a:latin typeface="Arial"/>
            </a:endParaRPr>
          </a:p>
        </p:txBody>
      </p:sp>
      <p:grpSp>
        <p:nvGrpSpPr>
          <p:cNvPr id="324" name="Google Shape;680;p17"/>
          <p:cNvGrpSpPr/>
          <p:nvPr/>
        </p:nvGrpSpPr>
        <p:grpSpPr>
          <a:xfrm>
            <a:off x="12011040" y="5987520"/>
            <a:ext cx="1043280" cy="1043280"/>
            <a:chOff x="12011040" y="5987520"/>
            <a:chExt cx="1043280" cy="1043280"/>
          </a:xfrm>
        </p:grpSpPr>
        <p:sp>
          <p:nvSpPr>
            <p:cNvPr id="325" name="Google Shape;681;p17"/>
            <p:cNvSpPr/>
            <p:nvPr/>
          </p:nvSpPr>
          <p:spPr>
            <a:xfrm>
              <a:off x="12011040" y="5987520"/>
              <a:ext cx="1043280" cy="104328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Google Shape;682;p17"/>
            <p:cNvSpPr/>
            <p:nvPr/>
          </p:nvSpPr>
          <p:spPr>
            <a:xfrm>
              <a:off x="12011040" y="5987520"/>
              <a:ext cx="1043280" cy="104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7" name="Google Shape;683;p17"/>
          <p:cNvSpPr/>
          <p:nvPr/>
        </p:nvSpPr>
        <p:spPr>
          <a:xfrm>
            <a:off x="12135600" y="5920920"/>
            <a:ext cx="1101960" cy="118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7DBFF8"/>
                </a:solidFill>
                <a:latin typeface="Alice"/>
                <a:ea typeface="Alice"/>
              </a:rPr>
              <a:t>06</a:t>
            </a:r>
            <a:endParaRPr lang="en-HK" sz="6000" b="0" strike="noStrike" spc="-1">
              <a:latin typeface="Arial"/>
            </a:endParaRPr>
          </a:p>
        </p:txBody>
      </p:sp>
      <p:grpSp>
        <p:nvGrpSpPr>
          <p:cNvPr id="328" name="Google Shape;684;p17"/>
          <p:cNvGrpSpPr/>
          <p:nvPr/>
        </p:nvGrpSpPr>
        <p:grpSpPr>
          <a:xfrm>
            <a:off x="15023880" y="-5702040"/>
            <a:ext cx="6566760" cy="10643040"/>
            <a:chOff x="15023880" y="-5702040"/>
            <a:chExt cx="6566760" cy="10643040"/>
          </a:xfrm>
        </p:grpSpPr>
        <p:grpSp>
          <p:nvGrpSpPr>
            <p:cNvPr id="329" name="Google Shape;685;p17"/>
            <p:cNvGrpSpPr/>
            <p:nvPr/>
          </p:nvGrpSpPr>
          <p:grpSpPr>
            <a:xfrm>
              <a:off x="15023880" y="-5702040"/>
              <a:ext cx="6566760" cy="10643040"/>
              <a:chOff x="15023880" y="-5702040"/>
              <a:chExt cx="6566760" cy="10643040"/>
            </a:xfrm>
          </p:grpSpPr>
          <p:sp>
            <p:nvSpPr>
              <p:cNvPr id="330" name="Google Shape;686;p17"/>
              <p:cNvSpPr/>
              <p:nvPr/>
            </p:nvSpPr>
            <p:spPr>
              <a:xfrm rot="21586800">
                <a:off x="15044040" y="-568908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1" name="Google Shape;687;p17"/>
              <p:cNvSpPr/>
              <p:nvPr/>
            </p:nvSpPr>
            <p:spPr>
              <a:xfrm rot="21586800">
                <a:off x="15037560" y="-568908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32" name="Google Shape;688;p17"/>
            <p:cNvGrpSpPr/>
            <p:nvPr/>
          </p:nvGrpSpPr>
          <p:grpSpPr>
            <a:xfrm>
              <a:off x="15463440" y="-5144760"/>
              <a:ext cx="5689080" cy="9644760"/>
              <a:chOff x="15463440" y="-5144760"/>
              <a:chExt cx="5689080" cy="9644760"/>
            </a:xfrm>
          </p:grpSpPr>
          <p:sp>
            <p:nvSpPr>
              <p:cNvPr id="333" name="Google Shape;689;p17"/>
              <p:cNvSpPr/>
              <p:nvPr/>
            </p:nvSpPr>
            <p:spPr>
              <a:xfrm rot="21586800">
                <a:off x="15481800" y="-513396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4" name="Google Shape;690;p17"/>
              <p:cNvSpPr/>
              <p:nvPr/>
            </p:nvSpPr>
            <p:spPr>
              <a:xfrm rot="21586800">
                <a:off x="15474600" y="-51339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35" name="Google Shape;691;p17"/>
            <p:cNvGrpSpPr/>
            <p:nvPr/>
          </p:nvGrpSpPr>
          <p:grpSpPr>
            <a:xfrm>
              <a:off x="15953040" y="-4530960"/>
              <a:ext cx="4709520" cy="8485560"/>
              <a:chOff x="15953040" y="-4530960"/>
              <a:chExt cx="4709520" cy="8485560"/>
            </a:xfrm>
          </p:grpSpPr>
          <p:sp>
            <p:nvSpPr>
              <p:cNvPr id="336" name="Google Shape;692;p17"/>
              <p:cNvSpPr/>
              <p:nvPr/>
            </p:nvSpPr>
            <p:spPr>
              <a:xfrm rot="21586800">
                <a:off x="15969960" y="-452196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7" name="Google Shape;693;p17"/>
              <p:cNvSpPr/>
              <p:nvPr/>
            </p:nvSpPr>
            <p:spPr>
              <a:xfrm rot="21586800">
                <a:off x="15962040" y="-45208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38" name="Google Shape;694;p17"/>
            <p:cNvGrpSpPr/>
            <p:nvPr/>
          </p:nvGrpSpPr>
          <p:grpSpPr>
            <a:xfrm>
              <a:off x="16450920" y="-4028760"/>
              <a:ext cx="3713760" cy="7335720"/>
              <a:chOff x="16450920" y="-4028760"/>
              <a:chExt cx="3713760" cy="7335720"/>
            </a:xfrm>
          </p:grpSpPr>
          <p:sp>
            <p:nvSpPr>
              <p:cNvPr id="339" name="Google Shape;695;p17"/>
              <p:cNvSpPr/>
              <p:nvPr/>
            </p:nvSpPr>
            <p:spPr>
              <a:xfrm rot="21586800">
                <a:off x="16464960" y="-402156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0" name="Google Shape;696;p17"/>
              <p:cNvSpPr/>
              <p:nvPr/>
            </p:nvSpPr>
            <p:spPr>
              <a:xfrm rot="21586800">
                <a:off x="16458120" y="-402156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41" name="Google Shape;697;p17"/>
            <p:cNvGrpSpPr/>
            <p:nvPr/>
          </p:nvGrpSpPr>
          <p:grpSpPr>
            <a:xfrm>
              <a:off x="16868520" y="-3557520"/>
              <a:ext cx="2878560" cy="6395040"/>
              <a:chOff x="16868520" y="-3557520"/>
              <a:chExt cx="2878560" cy="6395040"/>
            </a:xfrm>
          </p:grpSpPr>
          <p:sp>
            <p:nvSpPr>
              <p:cNvPr id="342" name="Google Shape;698;p17"/>
              <p:cNvSpPr/>
              <p:nvPr/>
            </p:nvSpPr>
            <p:spPr>
              <a:xfrm rot="21586800">
                <a:off x="16881480" y="-355212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3" name="Google Shape;699;p17"/>
              <p:cNvSpPr/>
              <p:nvPr/>
            </p:nvSpPr>
            <p:spPr>
              <a:xfrm rot="21586800">
                <a:off x="16873920" y="-35521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44" name="Google Shape;700;p17"/>
            <p:cNvGrpSpPr/>
            <p:nvPr/>
          </p:nvGrpSpPr>
          <p:grpSpPr>
            <a:xfrm>
              <a:off x="17231400" y="-3130560"/>
              <a:ext cx="2152440" cy="5496480"/>
              <a:chOff x="17231400" y="-3130560"/>
              <a:chExt cx="2152440" cy="5496480"/>
            </a:xfrm>
          </p:grpSpPr>
          <p:sp>
            <p:nvSpPr>
              <p:cNvPr id="345" name="Google Shape;701;p17"/>
              <p:cNvSpPr/>
              <p:nvPr/>
            </p:nvSpPr>
            <p:spPr>
              <a:xfrm rot="21586800">
                <a:off x="17242560" y="-312624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6" name="Google Shape;702;p17"/>
              <p:cNvSpPr/>
              <p:nvPr/>
            </p:nvSpPr>
            <p:spPr>
              <a:xfrm rot="21586800">
                <a:off x="17235360" y="-312624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47" name="Google Shape;703;p17"/>
          <p:cNvGrpSpPr/>
          <p:nvPr/>
        </p:nvGrpSpPr>
        <p:grpSpPr>
          <a:xfrm>
            <a:off x="-3773520" y="7183440"/>
            <a:ext cx="6526080" cy="10617840"/>
            <a:chOff x="-3773520" y="7183440"/>
            <a:chExt cx="6526080" cy="10617840"/>
          </a:xfrm>
        </p:grpSpPr>
        <p:sp>
          <p:nvSpPr>
            <p:cNvPr id="348" name="Google Shape;704;p17"/>
            <p:cNvSpPr/>
            <p:nvPr/>
          </p:nvSpPr>
          <p:spPr>
            <a:xfrm rot="10800000">
              <a:off x="-3773520" y="7183440"/>
              <a:ext cx="6526080" cy="10617840"/>
            </a:xfrm>
            <a:custGeom>
              <a:avLst/>
              <a:gdLst/>
              <a:ahLst/>
              <a:cxnLst/>
              <a:rect l="l" t="t" r="r" b="b"/>
              <a:pathLst>
                <a:path w="660400" h="107443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Google Shape;705;p17"/>
            <p:cNvSpPr/>
            <p:nvPr/>
          </p:nvSpPr>
          <p:spPr>
            <a:xfrm rot="10800000">
              <a:off x="-3773520" y="11024280"/>
              <a:ext cx="6526080" cy="677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0" name="Google Shape;706;p17"/>
          <p:cNvGrpSpPr/>
          <p:nvPr/>
        </p:nvGrpSpPr>
        <p:grpSpPr>
          <a:xfrm>
            <a:off x="-3335400" y="7621920"/>
            <a:ext cx="5652000" cy="9623160"/>
            <a:chOff x="-3335400" y="7621920"/>
            <a:chExt cx="5652000" cy="9623160"/>
          </a:xfrm>
        </p:grpSpPr>
        <p:sp>
          <p:nvSpPr>
            <p:cNvPr id="351" name="Google Shape;707;p17"/>
            <p:cNvSpPr/>
            <p:nvPr/>
          </p:nvSpPr>
          <p:spPr>
            <a:xfrm rot="10800000">
              <a:off x="-3335040" y="7621920"/>
              <a:ext cx="5652000" cy="9623160"/>
            </a:xfrm>
            <a:custGeom>
              <a:avLst/>
              <a:gdLst/>
              <a:ahLst/>
              <a:cxnLst/>
              <a:rect l="l" t="t" r="r" b="b"/>
              <a:pathLst>
                <a:path w="660400" h="1124295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Google Shape;708;p17"/>
            <p:cNvSpPr/>
            <p:nvPr/>
          </p:nvSpPr>
          <p:spPr>
            <a:xfrm rot="10800000">
              <a:off x="-3335040" y="11375640"/>
              <a:ext cx="5652000" cy="586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3" name="Google Shape;709;p17"/>
          <p:cNvGrpSpPr/>
          <p:nvPr/>
        </p:nvGrpSpPr>
        <p:grpSpPr>
          <a:xfrm>
            <a:off x="-2848320" y="8165520"/>
            <a:ext cx="4677120" cy="8467560"/>
            <a:chOff x="-2848320" y="8165520"/>
            <a:chExt cx="4677120" cy="8467560"/>
          </a:xfrm>
        </p:grpSpPr>
        <p:sp>
          <p:nvSpPr>
            <p:cNvPr id="354" name="Google Shape;710;p17"/>
            <p:cNvSpPr/>
            <p:nvPr/>
          </p:nvSpPr>
          <p:spPr>
            <a:xfrm rot="10800000">
              <a:off x="-2847240" y="8165520"/>
              <a:ext cx="4676400" cy="8467560"/>
            </a:xfrm>
            <a:custGeom>
              <a:avLst/>
              <a:gdLst/>
              <a:ahLst/>
              <a:cxnLst/>
              <a:rect l="l" t="t" r="r" b="b"/>
              <a:pathLst>
                <a:path w="660400" h="119567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Google Shape;711;p17"/>
            <p:cNvSpPr/>
            <p:nvPr/>
          </p:nvSpPr>
          <p:spPr>
            <a:xfrm rot="10800000">
              <a:off x="-2848320" y="11776680"/>
              <a:ext cx="4676400" cy="485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6" name="Google Shape;712;p17"/>
          <p:cNvGrpSpPr/>
          <p:nvPr/>
        </p:nvGrpSpPr>
        <p:grpSpPr>
          <a:xfrm>
            <a:off x="-2352960" y="8738640"/>
            <a:ext cx="3686400" cy="7321680"/>
            <a:chOff x="-2352960" y="8738640"/>
            <a:chExt cx="3686400" cy="7321680"/>
          </a:xfrm>
        </p:grpSpPr>
        <p:sp>
          <p:nvSpPr>
            <p:cNvPr id="357" name="Google Shape;713;p17"/>
            <p:cNvSpPr/>
            <p:nvPr/>
          </p:nvSpPr>
          <p:spPr>
            <a:xfrm rot="10800000">
              <a:off x="-2351880" y="8738640"/>
              <a:ext cx="3685680" cy="7321680"/>
            </a:xfrm>
            <a:custGeom>
              <a:avLst/>
              <a:gdLst/>
              <a:ahLst/>
              <a:cxn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Google Shape;714;p17"/>
            <p:cNvSpPr/>
            <p:nvPr/>
          </p:nvSpPr>
          <p:spPr>
            <a:xfrm rot="10800000">
              <a:off x="-2352960" y="12232800"/>
              <a:ext cx="3685680" cy="38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59" name="Google Shape;715;p17"/>
          <p:cNvGrpSpPr/>
          <p:nvPr/>
        </p:nvGrpSpPr>
        <p:grpSpPr>
          <a:xfrm>
            <a:off x="-1936080" y="9279000"/>
            <a:ext cx="2853360" cy="6384240"/>
            <a:chOff x="-1936080" y="9279000"/>
            <a:chExt cx="2853360" cy="6384240"/>
          </a:xfrm>
        </p:grpSpPr>
        <p:sp>
          <p:nvSpPr>
            <p:cNvPr id="360" name="Google Shape;716;p17"/>
            <p:cNvSpPr/>
            <p:nvPr/>
          </p:nvSpPr>
          <p:spPr>
            <a:xfrm rot="10800000">
              <a:off x="-1935720" y="9279000"/>
              <a:ext cx="2853360" cy="6384240"/>
            </a:xfrm>
            <a:custGeom>
              <a:avLst/>
              <a:gdLst/>
              <a:ahLst/>
              <a:cxnLst/>
              <a:rect l="l" t="t" r="r" b="b"/>
              <a:pathLst>
                <a:path w="660400" h="1477319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Google Shape;717;p17"/>
            <p:cNvSpPr/>
            <p:nvPr/>
          </p:nvSpPr>
          <p:spPr>
            <a:xfrm rot="10800000">
              <a:off x="-1935720" y="12700080"/>
              <a:ext cx="2853360" cy="296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62" name="Google Shape;718;p17"/>
          <p:cNvGrpSpPr/>
          <p:nvPr/>
        </p:nvGrpSpPr>
        <p:grpSpPr>
          <a:xfrm>
            <a:off x="-1575720" y="9749520"/>
            <a:ext cx="2131560" cy="5488200"/>
            <a:chOff x="-1575720" y="9749520"/>
            <a:chExt cx="2131560" cy="5488200"/>
          </a:xfrm>
        </p:grpSpPr>
        <p:sp>
          <p:nvSpPr>
            <p:cNvPr id="363" name="Google Shape;719;p17"/>
            <p:cNvSpPr/>
            <p:nvPr/>
          </p:nvSpPr>
          <p:spPr>
            <a:xfrm rot="10800000">
              <a:off x="-1574640" y="9749520"/>
              <a:ext cx="2130840" cy="5488200"/>
            </a:xfrm>
            <a:custGeom>
              <a:avLst/>
              <a:gdLst/>
              <a:ahLst/>
              <a:cxnLst/>
              <a:rect l="l" t="t" r="r" b="b"/>
              <a:pathLst>
                <a:path w="660400" h="1700386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Google Shape;720;p17"/>
            <p:cNvSpPr/>
            <p:nvPr/>
          </p:nvSpPr>
          <p:spPr>
            <a:xfrm rot="10800000">
              <a:off x="-1575720" y="13024800"/>
              <a:ext cx="2130840" cy="221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912;p21"/>
          <p:cNvSpPr/>
          <p:nvPr/>
        </p:nvSpPr>
        <p:spPr>
          <a:xfrm>
            <a:off x="1028880" y="1019160"/>
            <a:ext cx="5708160" cy="274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7500" b="0" strike="noStrike" spc="-1">
                <a:solidFill>
                  <a:srgbClr val="FFFFFF"/>
                </a:solidFill>
                <a:latin typeface="Alice"/>
                <a:ea typeface="Alice"/>
              </a:rPr>
              <a:t>Key features</a:t>
            </a:r>
            <a:endParaRPr lang="en-HK" sz="7500" b="0" strike="noStrike" spc="-1">
              <a:latin typeface="Arial"/>
            </a:endParaRPr>
          </a:p>
        </p:txBody>
      </p:sp>
      <p:grpSp>
        <p:nvGrpSpPr>
          <p:cNvPr id="366" name="Google Shape;913;p21"/>
          <p:cNvGrpSpPr/>
          <p:nvPr/>
        </p:nvGrpSpPr>
        <p:grpSpPr>
          <a:xfrm>
            <a:off x="-3262680" y="6651000"/>
            <a:ext cx="6526080" cy="10617840"/>
            <a:chOff x="-3262680" y="6651000"/>
            <a:chExt cx="6526080" cy="10617840"/>
          </a:xfrm>
        </p:grpSpPr>
        <p:grpSp>
          <p:nvGrpSpPr>
            <p:cNvPr id="367" name="Google Shape;914;p21"/>
            <p:cNvGrpSpPr/>
            <p:nvPr/>
          </p:nvGrpSpPr>
          <p:grpSpPr>
            <a:xfrm>
              <a:off x="-3262680" y="6651000"/>
              <a:ext cx="6526080" cy="10617840"/>
              <a:chOff x="-3262680" y="6651000"/>
              <a:chExt cx="6526080" cy="10617840"/>
            </a:xfrm>
          </p:grpSpPr>
          <p:sp>
            <p:nvSpPr>
              <p:cNvPr id="368" name="Google Shape;915;p21"/>
              <p:cNvSpPr/>
              <p:nvPr/>
            </p:nvSpPr>
            <p:spPr>
              <a:xfrm rot="10800000">
                <a:off x="-3262680" y="665100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9" name="Google Shape;916;p21"/>
              <p:cNvSpPr/>
              <p:nvPr/>
            </p:nvSpPr>
            <p:spPr>
              <a:xfrm rot="10800000">
                <a:off x="-3262680" y="104918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70" name="Google Shape;917;p21"/>
            <p:cNvGrpSpPr/>
            <p:nvPr/>
          </p:nvGrpSpPr>
          <p:grpSpPr>
            <a:xfrm>
              <a:off x="-2824560" y="7148160"/>
              <a:ext cx="5652000" cy="9623160"/>
              <a:chOff x="-2824560" y="7148160"/>
              <a:chExt cx="5652000" cy="9623160"/>
            </a:xfrm>
          </p:grpSpPr>
          <p:sp>
            <p:nvSpPr>
              <p:cNvPr id="371" name="Google Shape;918;p21"/>
              <p:cNvSpPr/>
              <p:nvPr/>
            </p:nvSpPr>
            <p:spPr>
              <a:xfrm rot="10800000">
                <a:off x="-2824200" y="714816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2" name="Google Shape;919;p21"/>
              <p:cNvSpPr/>
              <p:nvPr/>
            </p:nvSpPr>
            <p:spPr>
              <a:xfrm rot="10800000">
                <a:off x="-2824200" y="1090188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73" name="Google Shape;920;p21"/>
            <p:cNvGrpSpPr/>
            <p:nvPr/>
          </p:nvGrpSpPr>
          <p:grpSpPr>
            <a:xfrm>
              <a:off x="-2337480" y="7725960"/>
              <a:ext cx="4677120" cy="8467560"/>
              <a:chOff x="-2337480" y="7725960"/>
              <a:chExt cx="4677120" cy="8467560"/>
            </a:xfrm>
          </p:grpSpPr>
          <p:sp>
            <p:nvSpPr>
              <p:cNvPr id="374" name="Google Shape;921;p21"/>
              <p:cNvSpPr/>
              <p:nvPr/>
            </p:nvSpPr>
            <p:spPr>
              <a:xfrm rot="10800000">
                <a:off x="-2336400" y="772596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5" name="Google Shape;922;p21"/>
              <p:cNvSpPr/>
              <p:nvPr/>
            </p:nvSpPr>
            <p:spPr>
              <a:xfrm rot="10800000">
                <a:off x="-2337480" y="1133712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76" name="Google Shape;923;p21"/>
            <p:cNvGrpSpPr/>
            <p:nvPr/>
          </p:nvGrpSpPr>
          <p:grpSpPr>
            <a:xfrm>
              <a:off x="-1842120" y="8298720"/>
              <a:ext cx="3686400" cy="7321680"/>
              <a:chOff x="-1842120" y="8298720"/>
              <a:chExt cx="3686400" cy="7321680"/>
            </a:xfrm>
          </p:grpSpPr>
          <p:sp>
            <p:nvSpPr>
              <p:cNvPr id="377" name="Google Shape;924;p21"/>
              <p:cNvSpPr/>
              <p:nvPr/>
            </p:nvSpPr>
            <p:spPr>
              <a:xfrm rot="10800000">
                <a:off x="-1841040" y="829872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8" name="Google Shape;925;p21"/>
              <p:cNvSpPr/>
              <p:nvPr/>
            </p:nvSpPr>
            <p:spPr>
              <a:xfrm rot="10800000">
                <a:off x="-1842120" y="1179288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79" name="Google Shape;926;p21"/>
            <p:cNvGrpSpPr/>
            <p:nvPr/>
          </p:nvGrpSpPr>
          <p:grpSpPr>
            <a:xfrm>
              <a:off x="-1425600" y="8767440"/>
              <a:ext cx="2853360" cy="6384240"/>
              <a:chOff x="-1425600" y="8767440"/>
              <a:chExt cx="2853360" cy="6384240"/>
            </a:xfrm>
          </p:grpSpPr>
          <p:sp>
            <p:nvSpPr>
              <p:cNvPr id="380" name="Google Shape;927;p21"/>
              <p:cNvSpPr/>
              <p:nvPr/>
            </p:nvSpPr>
            <p:spPr>
              <a:xfrm rot="10800000">
                <a:off x="-1425240" y="876744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1" name="Google Shape;928;p21"/>
              <p:cNvSpPr/>
              <p:nvPr/>
            </p:nvSpPr>
            <p:spPr>
              <a:xfrm rot="10800000">
                <a:off x="-1425240" y="121885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82" name="Google Shape;929;p21"/>
            <p:cNvGrpSpPr/>
            <p:nvPr/>
          </p:nvGrpSpPr>
          <p:grpSpPr>
            <a:xfrm>
              <a:off x="-1064880" y="9215640"/>
              <a:ext cx="2131560" cy="5488200"/>
              <a:chOff x="-1064880" y="9215640"/>
              <a:chExt cx="2131560" cy="5488200"/>
            </a:xfrm>
          </p:grpSpPr>
          <p:sp>
            <p:nvSpPr>
              <p:cNvPr id="383" name="Google Shape;930;p21"/>
              <p:cNvSpPr/>
              <p:nvPr/>
            </p:nvSpPr>
            <p:spPr>
              <a:xfrm rot="10800000">
                <a:off x="-1063800" y="921564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4" name="Google Shape;931;p21"/>
              <p:cNvSpPr/>
              <p:nvPr/>
            </p:nvSpPr>
            <p:spPr>
              <a:xfrm rot="10800000">
                <a:off x="-1064880" y="1249092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85" name="Google Shape;932;p21"/>
          <p:cNvGrpSpPr/>
          <p:nvPr/>
        </p:nvGrpSpPr>
        <p:grpSpPr>
          <a:xfrm>
            <a:off x="13974480" y="-5664960"/>
            <a:ext cx="6566760" cy="10643040"/>
            <a:chOff x="13974480" y="-5664960"/>
            <a:chExt cx="6566760" cy="10643040"/>
          </a:xfrm>
        </p:grpSpPr>
        <p:grpSp>
          <p:nvGrpSpPr>
            <p:cNvPr id="386" name="Google Shape;933;p21"/>
            <p:cNvGrpSpPr/>
            <p:nvPr/>
          </p:nvGrpSpPr>
          <p:grpSpPr>
            <a:xfrm>
              <a:off x="13974480" y="-5664960"/>
              <a:ext cx="6566760" cy="10643040"/>
              <a:chOff x="13974480" y="-5664960"/>
              <a:chExt cx="6566760" cy="10643040"/>
            </a:xfrm>
          </p:grpSpPr>
          <p:sp>
            <p:nvSpPr>
              <p:cNvPr id="387" name="Google Shape;934;p21"/>
              <p:cNvSpPr/>
              <p:nvPr/>
            </p:nvSpPr>
            <p:spPr>
              <a:xfrm rot="21586800">
                <a:off x="13994640" y="-565200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Google Shape;935;p21"/>
              <p:cNvSpPr/>
              <p:nvPr/>
            </p:nvSpPr>
            <p:spPr>
              <a:xfrm rot="21586800">
                <a:off x="13988160" y="-565200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89" name="Google Shape;936;p21"/>
            <p:cNvGrpSpPr/>
            <p:nvPr/>
          </p:nvGrpSpPr>
          <p:grpSpPr>
            <a:xfrm>
              <a:off x="14414040" y="-5166360"/>
              <a:ext cx="5689080" cy="9644760"/>
              <a:chOff x="14414040" y="-5166360"/>
              <a:chExt cx="5689080" cy="9644760"/>
            </a:xfrm>
          </p:grpSpPr>
          <p:sp>
            <p:nvSpPr>
              <p:cNvPr id="390" name="Google Shape;937;p21"/>
              <p:cNvSpPr/>
              <p:nvPr/>
            </p:nvSpPr>
            <p:spPr>
              <a:xfrm rot="21586800">
                <a:off x="14432400" y="-515556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1" name="Google Shape;938;p21"/>
              <p:cNvSpPr/>
              <p:nvPr/>
            </p:nvSpPr>
            <p:spPr>
              <a:xfrm rot="21586800">
                <a:off x="14425200" y="-51555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2" name="Google Shape;939;p21"/>
            <p:cNvGrpSpPr/>
            <p:nvPr/>
          </p:nvGrpSpPr>
          <p:grpSpPr>
            <a:xfrm>
              <a:off x="14903280" y="-4586760"/>
              <a:ext cx="4709520" cy="8485560"/>
              <a:chOff x="14903280" y="-4586760"/>
              <a:chExt cx="4709520" cy="8485560"/>
            </a:xfrm>
          </p:grpSpPr>
          <p:sp>
            <p:nvSpPr>
              <p:cNvPr id="393" name="Google Shape;940;p21"/>
              <p:cNvSpPr/>
              <p:nvPr/>
            </p:nvSpPr>
            <p:spPr>
              <a:xfrm rot="21586800">
                <a:off x="14920200" y="-457776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4" name="Google Shape;941;p21"/>
              <p:cNvSpPr/>
              <p:nvPr/>
            </p:nvSpPr>
            <p:spPr>
              <a:xfrm rot="21586800">
                <a:off x="14912280" y="-45766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5" name="Google Shape;942;p21"/>
            <p:cNvGrpSpPr/>
            <p:nvPr/>
          </p:nvGrpSpPr>
          <p:grpSpPr>
            <a:xfrm>
              <a:off x="15401520" y="-4011120"/>
              <a:ext cx="3713760" cy="7335720"/>
              <a:chOff x="15401520" y="-4011120"/>
              <a:chExt cx="3713760" cy="7335720"/>
            </a:xfrm>
          </p:grpSpPr>
          <p:sp>
            <p:nvSpPr>
              <p:cNvPr id="396" name="Google Shape;943;p21"/>
              <p:cNvSpPr/>
              <p:nvPr/>
            </p:nvSpPr>
            <p:spPr>
              <a:xfrm rot="21586800">
                <a:off x="15415560" y="-400392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7" name="Google Shape;944;p21"/>
              <p:cNvSpPr/>
              <p:nvPr/>
            </p:nvSpPr>
            <p:spPr>
              <a:xfrm rot="21586800">
                <a:off x="15408720" y="-400392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398" name="Google Shape;945;p21"/>
            <p:cNvGrpSpPr/>
            <p:nvPr/>
          </p:nvGrpSpPr>
          <p:grpSpPr>
            <a:xfrm>
              <a:off x="15819120" y="-3541680"/>
              <a:ext cx="2878560" cy="6395040"/>
              <a:chOff x="15819120" y="-3541680"/>
              <a:chExt cx="2878560" cy="6395040"/>
            </a:xfrm>
          </p:grpSpPr>
          <p:sp>
            <p:nvSpPr>
              <p:cNvPr id="399" name="Google Shape;946;p21"/>
              <p:cNvSpPr/>
              <p:nvPr/>
            </p:nvSpPr>
            <p:spPr>
              <a:xfrm rot="21586800">
                <a:off x="15832080" y="-353628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0" name="Google Shape;947;p21"/>
              <p:cNvSpPr/>
              <p:nvPr/>
            </p:nvSpPr>
            <p:spPr>
              <a:xfrm rot="21586800">
                <a:off x="15824520" y="-353628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01" name="Google Shape;948;p21"/>
            <p:cNvGrpSpPr/>
            <p:nvPr/>
          </p:nvGrpSpPr>
          <p:grpSpPr>
            <a:xfrm>
              <a:off x="16182000" y="-3092400"/>
              <a:ext cx="2152440" cy="5496480"/>
              <a:chOff x="16182000" y="-3092400"/>
              <a:chExt cx="2152440" cy="5496480"/>
            </a:xfrm>
          </p:grpSpPr>
          <p:sp>
            <p:nvSpPr>
              <p:cNvPr id="402" name="Google Shape;949;p21"/>
              <p:cNvSpPr/>
              <p:nvPr/>
            </p:nvSpPr>
            <p:spPr>
              <a:xfrm rot="21586800">
                <a:off x="16193160" y="-308808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Google Shape;950;p21"/>
              <p:cNvSpPr/>
              <p:nvPr/>
            </p:nvSpPr>
            <p:spPr>
              <a:xfrm rot="21586800">
                <a:off x="16185960" y="-308808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aphicFrame>
        <p:nvGraphicFramePr>
          <p:cNvPr id="404" name="Google Shape;951;p21"/>
          <p:cNvGraphicFramePr/>
          <p:nvPr/>
        </p:nvGraphicFramePr>
        <p:xfrm>
          <a:off x="983880" y="2922480"/>
          <a:ext cx="16274880" cy="6001920"/>
        </p:xfrm>
        <a:graphic>
          <a:graphicData uri="http://schemas.openxmlformats.org/drawingml/2006/table">
            <a:tbl>
              <a:tblPr/>
              <a:tblGrid>
                <a:gridCol w="54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096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320"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38160">
                      <a:solidFill>
                        <a:srgbClr val="7DBFF8"/>
                      </a:solidFill>
                    </a:lnL>
                    <a:lnR w="38160">
                      <a:solidFill>
                        <a:srgbClr val="7DBFF8"/>
                      </a:solidFill>
                    </a:lnR>
                    <a:lnT w="38160">
                      <a:solidFill>
                        <a:srgbClr val="7DBFF8"/>
                      </a:solidFill>
                    </a:lnT>
                    <a:lnB w="38160">
                      <a:solidFill>
                        <a:srgbClr val="7DBFF8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5" name="Google Shape;952;p21"/>
          <p:cNvSpPr/>
          <p:nvPr/>
        </p:nvSpPr>
        <p:spPr>
          <a:xfrm>
            <a:off x="1276920" y="3227400"/>
            <a:ext cx="4697640" cy="2363760"/>
          </a:xfrm>
          <a:custGeom>
            <a:avLst/>
            <a:gdLst/>
            <a:ahLst/>
            <a:cxnLst/>
            <a:rect l="l" t="t" r="r" b="b"/>
            <a:pathLst>
              <a:path w="1703932" h="857659">
                <a:moveTo>
                  <a:pt x="0" y="0"/>
                </a:moveTo>
                <a:lnTo>
                  <a:pt x="1703932" y="0"/>
                </a:lnTo>
                <a:lnTo>
                  <a:pt x="1703932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Google Shape;953;p21"/>
          <p:cNvSpPr/>
          <p:nvPr/>
        </p:nvSpPr>
        <p:spPr>
          <a:xfrm>
            <a:off x="6737760" y="3227400"/>
            <a:ext cx="4740480" cy="2364120"/>
          </a:xfrm>
          <a:custGeom>
            <a:avLst/>
            <a:gdLst/>
            <a:ahLst/>
            <a:cxnLst/>
            <a:rect l="l" t="t" r="r" b="b"/>
            <a:pathLst>
              <a:path w="1719428" h="857659">
                <a:moveTo>
                  <a:pt x="0" y="0"/>
                </a:moveTo>
                <a:lnTo>
                  <a:pt x="1719428" y="0"/>
                </a:lnTo>
                <a:lnTo>
                  <a:pt x="1719428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7" name="Google Shape;954;p21"/>
          <p:cNvSpPr/>
          <p:nvPr/>
        </p:nvSpPr>
        <p:spPr>
          <a:xfrm>
            <a:off x="12245040" y="3227400"/>
            <a:ext cx="4777200" cy="2364120"/>
          </a:xfrm>
          <a:custGeom>
            <a:avLst/>
            <a:gdLst/>
            <a:ahLst/>
            <a:cxnLst/>
            <a:rect l="l" t="t" r="r" b="b"/>
            <a:pathLst>
              <a:path w="1732767" h="857659">
                <a:moveTo>
                  <a:pt x="0" y="0"/>
                </a:moveTo>
                <a:lnTo>
                  <a:pt x="1732767" y="0"/>
                </a:lnTo>
                <a:lnTo>
                  <a:pt x="1732767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Google Shape;955;p21"/>
          <p:cNvSpPr/>
          <p:nvPr/>
        </p:nvSpPr>
        <p:spPr>
          <a:xfrm>
            <a:off x="1270800" y="6294960"/>
            <a:ext cx="4697640" cy="2364120"/>
          </a:xfrm>
          <a:custGeom>
            <a:avLst/>
            <a:gdLst/>
            <a:ahLst/>
            <a:cxnLst/>
            <a:rect l="l" t="t" r="r" b="b"/>
            <a:pathLst>
              <a:path w="1703932" h="857659">
                <a:moveTo>
                  <a:pt x="0" y="0"/>
                </a:moveTo>
                <a:lnTo>
                  <a:pt x="1703932" y="0"/>
                </a:lnTo>
                <a:lnTo>
                  <a:pt x="1703932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Google Shape;956;p21"/>
          <p:cNvSpPr/>
          <p:nvPr/>
        </p:nvSpPr>
        <p:spPr>
          <a:xfrm>
            <a:off x="6731640" y="6294960"/>
            <a:ext cx="4740480" cy="2364120"/>
          </a:xfrm>
          <a:custGeom>
            <a:avLst/>
            <a:gdLst/>
            <a:ahLst/>
            <a:cxnLst/>
            <a:rect l="l" t="t" r="r" b="b"/>
            <a:pathLst>
              <a:path w="1719428" h="857659">
                <a:moveTo>
                  <a:pt x="0" y="0"/>
                </a:moveTo>
                <a:lnTo>
                  <a:pt x="1719428" y="0"/>
                </a:lnTo>
                <a:lnTo>
                  <a:pt x="1719428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Google Shape;957;p21"/>
          <p:cNvSpPr/>
          <p:nvPr/>
        </p:nvSpPr>
        <p:spPr>
          <a:xfrm>
            <a:off x="12238920" y="6294960"/>
            <a:ext cx="4777200" cy="2364120"/>
          </a:xfrm>
          <a:custGeom>
            <a:avLst/>
            <a:gdLst/>
            <a:ahLst/>
            <a:cxnLst/>
            <a:rect l="l" t="t" r="r" b="b"/>
            <a:pathLst>
              <a:path w="1732767" h="857659">
                <a:moveTo>
                  <a:pt x="0" y="0"/>
                </a:moveTo>
                <a:lnTo>
                  <a:pt x="1732767" y="0"/>
                </a:lnTo>
                <a:lnTo>
                  <a:pt x="1732767" y="857659"/>
                </a:lnTo>
                <a:lnTo>
                  <a:pt x="0" y="857659"/>
                </a:lnTo>
                <a:close/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Google Shape;958;p21"/>
          <p:cNvSpPr/>
          <p:nvPr/>
        </p:nvSpPr>
        <p:spPr>
          <a:xfrm>
            <a:off x="1545120" y="681588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lang="en-HK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1400" b="0" strike="noStrike" spc="-1">
              <a:latin typeface="Arial"/>
            </a:endParaRPr>
          </a:p>
        </p:txBody>
      </p:sp>
      <p:sp>
        <p:nvSpPr>
          <p:cNvPr id="412" name="Google Shape;959;p21"/>
          <p:cNvSpPr/>
          <p:nvPr/>
        </p:nvSpPr>
        <p:spPr>
          <a:xfrm>
            <a:off x="1539000" y="357156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lang="en-HK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1400" b="0" strike="noStrike" spc="-1">
              <a:latin typeface="Arial"/>
            </a:endParaRPr>
          </a:p>
        </p:txBody>
      </p:sp>
      <p:sp>
        <p:nvSpPr>
          <p:cNvPr id="413" name="Google Shape;960;p21"/>
          <p:cNvSpPr/>
          <p:nvPr/>
        </p:nvSpPr>
        <p:spPr>
          <a:xfrm>
            <a:off x="7029360" y="357156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lang="en-HK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1400" b="0" strike="noStrike" spc="-1">
              <a:latin typeface="Arial"/>
            </a:endParaRPr>
          </a:p>
        </p:txBody>
      </p:sp>
      <p:sp>
        <p:nvSpPr>
          <p:cNvPr id="414" name="Google Shape;961;p21"/>
          <p:cNvSpPr/>
          <p:nvPr/>
        </p:nvSpPr>
        <p:spPr>
          <a:xfrm>
            <a:off x="12553200" y="357156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lang="en-HK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1400" b="0" strike="noStrike" spc="-1">
              <a:latin typeface="Arial"/>
            </a:endParaRPr>
          </a:p>
        </p:txBody>
      </p:sp>
      <p:sp>
        <p:nvSpPr>
          <p:cNvPr id="415" name="Google Shape;962;p21"/>
          <p:cNvSpPr/>
          <p:nvPr/>
        </p:nvSpPr>
        <p:spPr>
          <a:xfrm>
            <a:off x="7023240" y="681588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lang="en-HK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1400" b="0" strike="noStrike" spc="-1">
              <a:latin typeface="Arial"/>
            </a:endParaRPr>
          </a:p>
        </p:txBody>
      </p:sp>
      <p:sp>
        <p:nvSpPr>
          <p:cNvPr id="416" name="Google Shape;963;p21"/>
          <p:cNvSpPr/>
          <p:nvPr/>
        </p:nvSpPr>
        <p:spPr>
          <a:xfrm>
            <a:off x="12553200" y="6815880"/>
            <a:ext cx="41612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Add a main point</a:t>
            </a:r>
            <a:endParaRPr lang="en-HK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919"/>
                </a:solidFill>
                <a:latin typeface="Open Sans"/>
                <a:ea typeface="Open Sans"/>
              </a:rPr>
              <a:t>What do you do during your free time? Write them here!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1018;p24"/>
          <p:cNvGrpSpPr/>
          <p:nvPr/>
        </p:nvGrpSpPr>
        <p:grpSpPr>
          <a:xfrm>
            <a:off x="-3970800" y="-3251880"/>
            <a:ext cx="26246880" cy="16345080"/>
            <a:chOff x="-3970800" y="-3251880"/>
            <a:chExt cx="26246880" cy="16345080"/>
          </a:xfrm>
        </p:grpSpPr>
        <p:grpSp>
          <p:nvGrpSpPr>
            <p:cNvPr id="418" name="Google Shape;1019;p24"/>
            <p:cNvGrpSpPr/>
            <p:nvPr/>
          </p:nvGrpSpPr>
          <p:grpSpPr>
            <a:xfrm>
              <a:off x="-3970800" y="-3251880"/>
              <a:ext cx="7787880" cy="12733560"/>
              <a:chOff x="-3970800" y="-3251880"/>
              <a:chExt cx="7787880" cy="12733560"/>
            </a:xfrm>
          </p:grpSpPr>
          <p:sp>
            <p:nvSpPr>
              <p:cNvPr id="419" name="Google Shape;1020;p24"/>
              <p:cNvSpPr/>
              <p:nvPr/>
            </p:nvSpPr>
            <p:spPr>
              <a:xfrm rot="21586800">
                <a:off x="-3945960" y="-3125160"/>
                <a:ext cx="7739280" cy="125920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0" name="Google Shape;1021;p24"/>
              <p:cNvSpPr/>
              <p:nvPr/>
            </p:nvSpPr>
            <p:spPr>
              <a:xfrm rot="21586800">
                <a:off x="-3954960" y="-3236760"/>
                <a:ext cx="7739280" cy="8148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21" name="Google Shape;1022;p24"/>
            <p:cNvGrpSpPr/>
            <p:nvPr/>
          </p:nvGrpSpPr>
          <p:grpSpPr>
            <a:xfrm>
              <a:off x="-3450600" y="-2574360"/>
              <a:ext cx="6747120" cy="11534760"/>
              <a:chOff x="-3450600" y="-2574360"/>
              <a:chExt cx="6747120" cy="11534760"/>
            </a:xfrm>
          </p:grpSpPr>
          <p:sp>
            <p:nvSpPr>
              <p:cNvPr id="422" name="Google Shape;1023;p24"/>
              <p:cNvSpPr/>
              <p:nvPr/>
            </p:nvSpPr>
            <p:spPr>
              <a:xfrm rot="21586800">
                <a:off x="-3428280" y="-2464560"/>
                <a:ext cx="6702840" cy="114123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Google Shape;1024;p24"/>
              <p:cNvSpPr/>
              <p:nvPr/>
            </p:nvSpPr>
            <p:spPr>
              <a:xfrm rot="21586800">
                <a:off x="-3436920" y="-2561400"/>
                <a:ext cx="6702840" cy="705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24" name="Google Shape;1025;p24"/>
            <p:cNvGrpSpPr/>
            <p:nvPr/>
          </p:nvGrpSpPr>
          <p:grpSpPr>
            <a:xfrm>
              <a:off x="-2868480" y="-1829880"/>
              <a:ext cx="5584680" cy="10143000"/>
              <a:chOff x="-2868480" y="-1829880"/>
              <a:chExt cx="5584680" cy="10143000"/>
            </a:xfrm>
          </p:grpSpPr>
          <p:sp>
            <p:nvSpPr>
              <p:cNvPr id="425" name="Google Shape;1026;p24"/>
              <p:cNvSpPr/>
              <p:nvPr/>
            </p:nvSpPr>
            <p:spPr>
              <a:xfrm rot="21586800">
                <a:off x="-2848680" y="-1739160"/>
                <a:ext cx="5545800" cy="10041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6" name="Google Shape;1027;p24"/>
              <p:cNvSpPr/>
              <p:nvPr/>
            </p:nvSpPr>
            <p:spPr>
              <a:xfrm rot="21586800">
                <a:off x="-2856960" y="-1819080"/>
                <a:ext cx="5545800" cy="5839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27" name="Google Shape;1028;p24"/>
            <p:cNvGrpSpPr/>
            <p:nvPr/>
          </p:nvGrpSpPr>
          <p:grpSpPr>
            <a:xfrm>
              <a:off x="-2279520" y="-1219320"/>
              <a:ext cx="4405680" cy="8763120"/>
              <a:chOff x="-2279520" y="-1219320"/>
              <a:chExt cx="4405680" cy="8763120"/>
            </a:xfrm>
          </p:grpSpPr>
          <p:sp>
            <p:nvSpPr>
              <p:cNvPr id="428" name="Google Shape;1029;p24"/>
              <p:cNvSpPr/>
              <p:nvPr/>
            </p:nvSpPr>
            <p:spPr>
              <a:xfrm rot="21586800">
                <a:off x="-2261520" y="-1147320"/>
                <a:ext cx="4371120" cy="8682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9" name="Google Shape;1030;p24"/>
              <p:cNvSpPr/>
              <p:nvPr/>
            </p:nvSpPr>
            <p:spPr>
              <a:xfrm rot="21586800">
                <a:off x="-2270520" y="-1210680"/>
                <a:ext cx="4371120" cy="460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0" name="Google Shape;1031;p24"/>
            <p:cNvGrpSpPr/>
            <p:nvPr/>
          </p:nvGrpSpPr>
          <p:grpSpPr>
            <a:xfrm>
              <a:off x="-1783800" y="-645120"/>
              <a:ext cx="3414240" cy="7633080"/>
              <a:chOff x="-1783800" y="-645120"/>
              <a:chExt cx="3414240" cy="7633080"/>
            </a:xfrm>
          </p:grpSpPr>
          <p:sp>
            <p:nvSpPr>
              <p:cNvPr id="431" name="Google Shape;1032;p24"/>
              <p:cNvSpPr/>
              <p:nvPr/>
            </p:nvSpPr>
            <p:spPr>
              <a:xfrm rot="21586800">
                <a:off x="-1767960" y="-589680"/>
                <a:ext cx="3384000" cy="7571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2" name="Google Shape;1033;p24"/>
              <p:cNvSpPr/>
              <p:nvPr/>
            </p:nvSpPr>
            <p:spPr>
              <a:xfrm rot="21586800">
                <a:off x="-1776960" y="-638640"/>
                <a:ext cx="3384000" cy="356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3" name="Google Shape;1034;p24"/>
            <p:cNvGrpSpPr/>
            <p:nvPr/>
          </p:nvGrpSpPr>
          <p:grpSpPr>
            <a:xfrm>
              <a:off x="-1353240" y="-125640"/>
              <a:ext cx="2552040" cy="6554880"/>
              <a:chOff x="-1353240" y="-125640"/>
              <a:chExt cx="2552040" cy="6554880"/>
            </a:xfrm>
          </p:grpSpPr>
          <p:sp>
            <p:nvSpPr>
              <p:cNvPr id="434" name="Google Shape;1035;p24"/>
              <p:cNvSpPr/>
              <p:nvPr/>
            </p:nvSpPr>
            <p:spPr>
              <a:xfrm rot="21586800">
                <a:off x="-1340640" y="-83880"/>
                <a:ext cx="2527200" cy="65084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5" name="Google Shape;1036;p24"/>
              <p:cNvSpPr/>
              <p:nvPr/>
            </p:nvSpPr>
            <p:spPr>
              <a:xfrm rot="21586800">
                <a:off x="-1347120" y="-120600"/>
                <a:ext cx="2527200" cy="2660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6" name="Google Shape;1037;p24"/>
            <p:cNvGrpSpPr/>
            <p:nvPr/>
          </p:nvGrpSpPr>
          <p:grpSpPr>
            <a:xfrm>
              <a:off x="5086080" y="389520"/>
              <a:ext cx="7739280" cy="12703680"/>
              <a:chOff x="5086080" y="389520"/>
              <a:chExt cx="7739280" cy="12703680"/>
            </a:xfrm>
          </p:grpSpPr>
          <p:sp>
            <p:nvSpPr>
              <p:cNvPr id="437" name="Google Shape;1038;p24"/>
              <p:cNvSpPr/>
              <p:nvPr/>
            </p:nvSpPr>
            <p:spPr>
              <a:xfrm rot="10800000">
                <a:off x="5086080" y="389520"/>
                <a:ext cx="7739280" cy="125920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38" name="Google Shape;1039;p24"/>
              <p:cNvSpPr/>
              <p:nvPr/>
            </p:nvSpPr>
            <p:spPr>
              <a:xfrm rot="10800000">
                <a:off x="5086080" y="4944600"/>
                <a:ext cx="7739280" cy="8148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39" name="Google Shape;1040;p24"/>
            <p:cNvGrpSpPr/>
            <p:nvPr/>
          </p:nvGrpSpPr>
          <p:grpSpPr>
            <a:xfrm>
              <a:off x="5604480" y="909720"/>
              <a:ext cx="6702840" cy="11508840"/>
              <a:chOff x="5604480" y="909720"/>
              <a:chExt cx="6702840" cy="11508840"/>
            </a:xfrm>
          </p:grpSpPr>
          <p:sp>
            <p:nvSpPr>
              <p:cNvPr id="440" name="Google Shape;1041;p24"/>
              <p:cNvSpPr/>
              <p:nvPr/>
            </p:nvSpPr>
            <p:spPr>
              <a:xfrm rot="10800000">
                <a:off x="5604480" y="909720"/>
                <a:ext cx="6702840" cy="114123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1" name="Google Shape;1042;p24"/>
              <p:cNvSpPr/>
              <p:nvPr/>
            </p:nvSpPr>
            <p:spPr>
              <a:xfrm rot="10800000">
                <a:off x="5604480" y="5361120"/>
                <a:ext cx="6702840" cy="705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2" name="Google Shape;1043;p24"/>
            <p:cNvGrpSpPr/>
            <p:nvPr/>
          </p:nvGrpSpPr>
          <p:grpSpPr>
            <a:xfrm>
              <a:off x="6183000" y="1554120"/>
              <a:ext cx="5545800" cy="10121400"/>
              <a:chOff x="6183000" y="1554120"/>
              <a:chExt cx="5545800" cy="10121400"/>
            </a:xfrm>
          </p:grpSpPr>
          <p:sp>
            <p:nvSpPr>
              <p:cNvPr id="443" name="Google Shape;1044;p24"/>
              <p:cNvSpPr/>
              <p:nvPr/>
            </p:nvSpPr>
            <p:spPr>
              <a:xfrm rot="10800000">
                <a:off x="6183000" y="1554120"/>
                <a:ext cx="5545800" cy="10041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4" name="Google Shape;1045;p24"/>
              <p:cNvSpPr/>
              <p:nvPr/>
            </p:nvSpPr>
            <p:spPr>
              <a:xfrm rot="10800000">
                <a:off x="6183000" y="5835960"/>
                <a:ext cx="5545800" cy="5839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5" name="Google Shape;1046;p24"/>
            <p:cNvGrpSpPr/>
            <p:nvPr/>
          </p:nvGrpSpPr>
          <p:grpSpPr>
            <a:xfrm>
              <a:off x="6770160" y="2320920"/>
              <a:ext cx="4371120" cy="8745840"/>
              <a:chOff x="6770160" y="2320920"/>
              <a:chExt cx="4371120" cy="8745840"/>
            </a:xfrm>
          </p:grpSpPr>
          <p:sp>
            <p:nvSpPr>
              <p:cNvPr id="446" name="Google Shape;1047;p24"/>
              <p:cNvSpPr/>
              <p:nvPr/>
            </p:nvSpPr>
            <p:spPr>
              <a:xfrm rot="10800000">
                <a:off x="6770160" y="2320920"/>
                <a:ext cx="4371120" cy="8682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47" name="Google Shape;1048;p24"/>
              <p:cNvSpPr/>
              <p:nvPr/>
            </p:nvSpPr>
            <p:spPr>
              <a:xfrm rot="10800000">
                <a:off x="6770160" y="6464160"/>
                <a:ext cx="4371120" cy="460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48" name="Google Shape;1049;p24"/>
            <p:cNvGrpSpPr/>
            <p:nvPr/>
          </p:nvGrpSpPr>
          <p:grpSpPr>
            <a:xfrm>
              <a:off x="7263720" y="2874600"/>
              <a:ext cx="3384000" cy="7620120"/>
              <a:chOff x="7263720" y="2874600"/>
              <a:chExt cx="3384000" cy="7620120"/>
            </a:xfrm>
          </p:grpSpPr>
          <p:sp>
            <p:nvSpPr>
              <p:cNvPr id="449" name="Google Shape;1050;p24"/>
              <p:cNvSpPr/>
              <p:nvPr/>
            </p:nvSpPr>
            <p:spPr>
              <a:xfrm rot="10800000">
                <a:off x="7263720" y="2874600"/>
                <a:ext cx="3384000" cy="7571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0" name="Google Shape;1051;p24"/>
              <p:cNvSpPr/>
              <p:nvPr/>
            </p:nvSpPr>
            <p:spPr>
              <a:xfrm rot="10800000">
                <a:off x="7263720" y="6931800"/>
                <a:ext cx="3384000" cy="356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51" name="Google Shape;1052;p24"/>
            <p:cNvGrpSpPr/>
            <p:nvPr/>
          </p:nvGrpSpPr>
          <p:grpSpPr>
            <a:xfrm>
              <a:off x="7692120" y="3432600"/>
              <a:ext cx="2527200" cy="7607520"/>
              <a:chOff x="7692120" y="3432600"/>
              <a:chExt cx="2527200" cy="7607520"/>
            </a:xfrm>
          </p:grpSpPr>
          <p:sp>
            <p:nvSpPr>
              <p:cNvPr id="452" name="Google Shape;1053;p24"/>
              <p:cNvSpPr/>
              <p:nvPr/>
            </p:nvSpPr>
            <p:spPr>
              <a:xfrm rot="10800000">
                <a:off x="7692120" y="3432600"/>
                <a:ext cx="2527200" cy="7571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977974">
                    <a:moveTo>
                      <a:pt x="220252" y="1958905"/>
                    </a:moveTo>
                    <a:cubicBezTo>
                      <a:pt x="254109" y="1970419"/>
                      <a:pt x="292600" y="1977974"/>
                      <a:pt x="330378" y="1977974"/>
                    </a:cubicBezTo>
                    <a:cubicBezTo>
                      <a:pt x="368157" y="1977974"/>
                      <a:pt x="404509" y="1971497"/>
                      <a:pt x="438009" y="1959983"/>
                    </a:cubicBezTo>
                    <a:cubicBezTo>
                      <a:pt x="438723" y="1959624"/>
                      <a:pt x="439435" y="1959624"/>
                      <a:pt x="440148" y="1959265"/>
                    </a:cubicBezTo>
                    <a:cubicBezTo>
                      <a:pt x="565955" y="1913209"/>
                      <a:pt x="658618" y="1791595"/>
                      <a:pt x="660400" y="1623590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622385"/>
                    </a:lnTo>
                    <a:cubicBezTo>
                      <a:pt x="1782" y="1792314"/>
                      <a:pt x="93019" y="1913929"/>
                      <a:pt x="220252" y="1958905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3" name="Google Shape;1054;p24"/>
              <p:cNvSpPr/>
              <p:nvPr/>
            </p:nvSpPr>
            <p:spPr>
              <a:xfrm rot="10800000">
                <a:off x="7692120" y="8379360"/>
                <a:ext cx="2527200" cy="2660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54" name="Google Shape;1055;p24"/>
            <p:cNvGrpSpPr/>
            <p:nvPr/>
          </p:nvGrpSpPr>
          <p:grpSpPr>
            <a:xfrm>
              <a:off x="14488200" y="-3251880"/>
              <a:ext cx="7787880" cy="12733560"/>
              <a:chOff x="14488200" y="-3251880"/>
              <a:chExt cx="7787880" cy="12733560"/>
            </a:xfrm>
          </p:grpSpPr>
          <p:sp>
            <p:nvSpPr>
              <p:cNvPr id="455" name="Google Shape;1056;p24"/>
              <p:cNvSpPr/>
              <p:nvPr/>
            </p:nvSpPr>
            <p:spPr>
              <a:xfrm rot="21586800">
                <a:off x="14512680" y="-3125160"/>
                <a:ext cx="7739280" cy="125920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6" name="Google Shape;1057;p24"/>
              <p:cNvSpPr/>
              <p:nvPr/>
            </p:nvSpPr>
            <p:spPr>
              <a:xfrm rot="21586800">
                <a:off x="14503680" y="-3236760"/>
                <a:ext cx="7739280" cy="8148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57" name="Google Shape;1058;p24"/>
            <p:cNvGrpSpPr/>
            <p:nvPr/>
          </p:nvGrpSpPr>
          <p:grpSpPr>
            <a:xfrm>
              <a:off x="15008400" y="-2574360"/>
              <a:ext cx="6747120" cy="11534760"/>
              <a:chOff x="15008400" y="-2574360"/>
              <a:chExt cx="6747120" cy="11534760"/>
            </a:xfrm>
          </p:grpSpPr>
          <p:sp>
            <p:nvSpPr>
              <p:cNvPr id="458" name="Google Shape;1059;p24"/>
              <p:cNvSpPr/>
              <p:nvPr/>
            </p:nvSpPr>
            <p:spPr>
              <a:xfrm rot="21586800">
                <a:off x="15030360" y="-2464560"/>
                <a:ext cx="6702840" cy="114123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59" name="Google Shape;1060;p24"/>
              <p:cNvSpPr/>
              <p:nvPr/>
            </p:nvSpPr>
            <p:spPr>
              <a:xfrm rot="21586800">
                <a:off x="15021720" y="-2561400"/>
                <a:ext cx="6702840" cy="705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0" name="Google Shape;1061;p24"/>
            <p:cNvGrpSpPr/>
            <p:nvPr/>
          </p:nvGrpSpPr>
          <p:grpSpPr>
            <a:xfrm>
              <a:off x="15590520" y="-1829880"/>
              <a:ext cx="5584320" cy="10143000"/>
              <a:chOff x="15590520" y="-1829880"/>
              <a:chExt cx="5584320" cy="10143000"/>
            </a:xfrm>
          </p:grpSpPr>
          <p:sp>
            <p:nvSpPr>
              <p:cNvPr id="461" name="Google Shape;1062;p24"/>
              <p:cNvSpPr/>
              <p:nvPr/>
            </p:nvSpPr>
            <p:spPr>
              <a:xfrm rot="21586800">
                <a:off x="15609600" y="-1739160"/>
                <a:ext cx="5545800" cy="10041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2" name="Google Shape;1063;p24"/>
              <p:cNvSpPr/>
              <p:nvPr/>
            </p:nvSpPr>
            <p:spPr>
              <a:xfrm rot="21586800">
                <a:off x="15601680" y="-1819080"/>
                <a:ext cx="5545800" cy="5839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3" name="Google Shape;1064;p24"/>
            <p:cNvGrpSpPr/>
            <p:nvPr/>
          </p:nvGrpSpPr>
          <p:grpSpPr>
            <a:xfrm>
              <a:off x="16179480" y="-1219320"/>
              <a:ext cx="4405320" cy="8763120"/>
              <a:chOff x="16179480" y="-1219320"/>
              <a:chExt cx="4405320" cy="8763120"/>
            </a:xfrm>
          </p:grpSpPr>
          <p:sp>
            <p:nvSpPr>
              <p:cNvPr id="464" name="Google Shape;1065;p24"/>
              <p:cNvSpPr/>
              <p:nvPr/>
            </p:nvSpPr>
            <p:spPr>
              <a:xfrm rot="21586800">
                <a:off x="16196760" y="-1147320"/>
                <a:ext cx="4371120" cy="8682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5" name="Google Shape;1066;p24"/>
              <p:cNvSpPr/>
              <p:nvPr/>
            </p:nvSpPr>
            <p:spPr>
              <a:xfrm rot="21586800">
                <a:off x="16188120" y="-1210680"/>
                <a:ext cx="4371120" cy="4602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6" name="Google Shape;1067;p24"/>
            <p:cNvGrpSpPr/>
            <p:nvPr/>
          </p:nvGrpSpPr>
          <p:grpSpPr>
            <a:xfrm>
              <a:off x="16675200" y="-645120"/>
              <a:ext cx="3414240" cy="7633080"/>
              <a:chOff x="16675200" y="-645120"/>
              <a:chExt cx="3414240" cy="7633080"/>
            </a:xfrm>
          </p:grpSpPr>
          <p:sp>
            <p:nvSpPr>
              <p:cNvPr id="467" name="Google Shape;1068;p24"/>
              <p:cNvSpPr/>
              <p:nvPr/>
            </p:nvSpPr>
            <p:spPr>
              <a:xfrm rot="21586800">
                <a:off x="16690680" y="-589680"/>
                <a:ext cx="3384000" cy="7571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68" name="Google Shape;1069;p24"/>
              <p:cNvSpPr/>
              <p:nvPr/>
            </p:nvSpPr>
            <p:spPr>
              <a:xfrm rot="21586800">
                <a:off x="16681680" y="-638640"/>
                <a:ext cx="3384000" cy="356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69" name="Google Shape;1070;p24"/>
            <p:cNvGrpSpPr/>
            <p:nvPr/>
          </p:nvGrpSpPr>
          <p:grpSpPr>
            <a:xfrm>
              <a:off x="17105760" y="-125640"/>
              <a:ext cx="2552040" cy="6554880"/>
              <a:chOff x="17105760" y="-125640"/>
              <a:chExt cx="2552040" cy="6554880"/>
            </a:xfrm>
          </p:grpSpPr>
          <p:sp>
            <p:nvSpPr>
              <p:cNvPr id="470" name="Google Shape;1071;p24"/>
              <p:cNvSpPr/>
              <p:nvPr/>
            </p:nvSpPr>
            <p:spPr>
              <a:xfrm rot="21586800">
                <a:off x="17118000" y="-83880"/>
                <a:ext cx="2527200" cy="65084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1" name="Google Shape;1072;p24"/>
              <p:cNvSpPr/>
              <p:nvPr/>
            </p:nvSpPr>
            <p:spPr>
              <a:xfrm rot="21586800">
                <a:off x="17111520" y="-120600"/>
                <a:ext cx="2527200" cy="2660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72" name="Google Shape;1073;p24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grpSp>
          <p:nvGrpSpPr>
            <p:cNvPr id="473" name="Google Shape;1074;p24"/>
            <p:cNvGrpSpPr/>
            <p:nvPr/>
          </p:nvGrpSpPr>
          <p:grpSpPr>
            <a:xfrm>
              <a:off x="1028880" y="1028880"/>
              <a:ext cx="16229520" cy="8228520"/>
              <a:chOff x="1028880" y="1028880"/>
              <a:chExt cx="16229520" cy="8228520"/>
            </a:xfrm>
          </p:grpSpPr>
          <p:sp>
            <p:nvSpPr>
              <p:cNvPr id="474" name="Google Shape;1075;p24"/>
              <p:cNvSpPr/>
              <p:nvPr/>
            </p:nvSpPr>
            <p:spPr>
              <a:xfrm>
                <a:off x="1028880" y="1028880"/>
                <a:ext cx="16229520" cy="8228520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B89D40"/>
              </a:solidFill>
              <a:ln w="47625">
                <a:solidFill>
                  <a:srgbClr val="B89D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5" name="Google Shape;1076;p24"/>
              <p:cNvSpPr/>
              <p:nvPr/>
            </p:nvSpPr>
            <p:spPr>
              <a:xfrm>
                <a:off x="1028880" y="102888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76" name="Google Shape;1077;p24"/>
            <p:cNvGrpSpPr/>
            <p:nvPr/>
          </p:nvGrpSpPr>
          <p:grpSpPr>
            <a:xfrm>
              <a:off x="1509120" y="1566000"/>
              <a:ext cx="15311520" cy="7236720"/>
              <a:chOff x="1509120" y="1566000"/>
              <a:chExt cx="15311520" cy="7236720"/>
            </a:xfrm>
          </p:grpSpPr>
          <p:sp>
            <p:nvSpPr>
              <p:cNvPr id="477" name="Google Shape;1078;p24"/>
              <p:cNvSpPr/>
              <p:nvPr/>
            </p:nvSpPr>
            <p:spPr>
              <a:xfrm>
                <a:off x="1509120" y="1566000"/>
                <a:ext cx="15311520" cy="7236720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solidFill>
                <a:srgbClr val="FFFFFF"/>
              </a:solidFill>
              <a:ln w="57150">
                <a:solidFill>
                  <a:srgbClr val="B89D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78" name="Google Shape;1079;p24"/>
              <p:cNvSpPr/>
              <p:nvPr/>
            </p:nvSpPr>
            <p:spPr>
              <a:xfrm>
                <a:off x="1509120" y="156600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79" name="Google Shape;1080;p24"/>
          <p:cNvSpPr/>
          <p:nvPr/>
        </p:nvSpPr>
        <p:spPr>
          <a:xfrm>
            <a:off x="2741760" y="2375640"/>
            <a:ext cx="12803760" cy="411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0" b="0" strike="noStrike" spc="-1">
                <a:solidFill>
                  <a:srgbClr val="000000"/>
                </a:solidFill>
                <a:latin typeface="Alice"/>
                <a:ea typeface="Alice"/>
              </a:rPr>
              <a:t>Write an original statement or inspiring quote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480" name="Google Shape;1081;p24"/>
          <p:cNvSpPr/>
          <p:nvPr/>
        </p:nvSpPr>
        <p:spPr>
          <a:xfrm>
            <a:off x="2741760" y="7305120"/>
            <a:ext cx="12803760" cy="74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40000"/>
              </a:lnSpc>
              <a:buNone/>
              <a:tabLst>
                <a:tab pos="0" algn="l"/>
              </a:tabLst>
            </a:pPr>
            <a:r>
              <a:rPr lang="en-US" sz="3500" b="0" strike="noStrike" spc="-1">
                <a:solidFill>
                  <a:srgbClr val="000000"/>
                </a:solidFill>
                <a:latin typeface="Open Sans"/>
                <a:ea typeface="Open Sans"/>
              </a:rPr>
              <a:t>— Include a credit, citation, or supporting message</a:t>
            </a:r>
            <a:endParaRPr lang="en-HK" sz="3500" b="0" strike="noStrike" spc="-1">
              <a:latin typeface="Arial"/>
            </a:endParaRPr>
          </a:p>
        </p:txBody>
      </p:sp>
      <p:sp>
        <p:nvSpPr>
          <p:cNvPr id="481" name="Google Shape;1082;p24"/>
          <p:cNvSpPr/>
          <p:nvPr/>
        </p:nvSpPr>
        <p:spPr>
          <a:xfrm>
            <a:off x="6658920" y="6951960"/>
            <a:ext cx="5001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1169;p27"/>
          <p:cNvGrpSpPr/>
          <p:nvPr/>
        </p:nvGrpSpPr>
        <p:grpSpPr>
          <a:xfrm>
            <a:off x="-2781000" y="-3531600"/>
            <a:ext cx="6566760" cy="10643040"/>
            <a:chOff x="-2781000" y="-3531600"/>
            <a:chExt cx="6566760" cy="10643040"/>
          </a:xfrm>
        </p:grpSpPr>
        <p:grpSp>
          <p:nvGrpSpPr>
            <p:cNvPr id="483" name="Google Shape;1170;p27"/>
            <p:cNvGrpSpPr/>
            <p:nvPr/>
          </p:nvGrpSpPr>
          <p:grpSpPr>
            <a:xfrm>
              <a:off x="-2781000" y="-3531600"/>
              <a:ext cx="6566760" cy="10643040"/>
              <a:chOff x="-2781000" y="-3531600"/>
              <a:chExt cx="6566760" cy="10643040"/>
            </a:xfrm>
          </p:grpSpPr>
          <p:sp>
            <p:nvSpPr>
              <p:cNvPr id="484" name="Google Shape;1171;p27"/>
              <p:cNvSpPr/>
              <p:nvPr/>
            </p:nvSpPr>
            <p:spPr>
              <a:xfrm rot="21586800">
                <a:off x="-2760480" y="-351864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5" name="Google Shape;1172;p27"/>
              <p:cNvSpPr/>
              <p:nvPr/>
            </p:nvSpPr>
            <p:spPr>
              <a:xfrm rot="21586800">
                <a:off x="-2766960" y="-35186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86" name="Google Shape;1173;p27"/>
            <p:cNvGrpSpPr/>
            <p:nvPr/>
          </p:nvGrpSpPr>
          <p:grpSpPr>
            <a:xfrm>
              <a:off x="-2341080" y="-3033000"/>
              <a:ext cx="5689080" cy="9644760"/>
              <a:chOff x="-2341080" y="-3033000"/>
              <a:chExt cx="5689080" cy="9644760"/>
            </a:xfrm>
          </p:grpSpPr>
          <p:sp>
            <p:nvSpPr>
              <p:cNvPr id="487" name="Google Shape;1174;p27"/>
              <p:cNvSpPr/>
              <p:nvPr/>
            </p:nvSpPr>
            <p:spPr>
              <a:xfrm rot="21586800">
                <a:off x="-2322360" y="-302220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88" name="Google Shape;1175;p27"/>
              <p:cNvSpPr/>
              <p:nvPr/>
            </p:nvSpPr>
            <p:spPr>
              <a:xfrm rot="21586800">
                <a:off x="-2329560" y="-302220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89" name="Google Shape;1176;p27"/>
            <p:cNvGrpSpPr/>
            <p:nvPr/>
          </p:nvGrpSpPr>
          <p:grpSpPr>
            <a:xfrm>
              <a:off x="-1823040" y="-2367720"/>
              <a:ext cx="4709520" cy="8485560"/>
              <a:chOff x="-1823040" y="-2367720"/>
              <a:chExt cx="4709520" cy="8485560"/>
            </a:xfrm>
          </p:grpSpPr>
          <p:sp>
            <p:nvSpPr>
              <p:cNvPr id="490" name="Google Shape;1177;p27"/>
              <p:cNvSpPr/>
              <p:nvPr/>
            </p:nvSpPr>
            <p:spPr>
              <a:xfrm rot="21586800">
                <a:off x="-1805760" y="-235872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1" name="Google Shape;1178;p27"/>
              <p:cNvSpPr/>
              <p:nvPr/>
            </p:nvSpPr>
            <p:spPr>
              <a:xfrm rot="21586800">
                <a:off x="-1813680" y="-235764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92" name="Google Shape;1179;p27"/>
            <p:cNvGrpSpPr/>
            <p:nvPr/>
          </p:nvGrpSpPr>
          <p:grpSpPr>
            <a:xfrm>
              <a:off x="-1267920" y="-1658160"/>
              <a:ext cx="3713760" cy="7335720"/>
              <a:chOff x="-1267920" y="-1658160"/>
              <a:chExt cx="3713760" cy="7335720"/>
            </a:xfrm>
          </p:grpSpPr>
          <p:sp>
            <p:nvSpPr>
              <p:cNvPr id="493" name="Google Shape;1180;p27"/>
              <p:cNvSpPr/>
              <p:nvPr/>
            </p:nvSpPr>
            <p:spPr>
              <a:xfrm rot="21586800">
                <a:off x="-1253520" y="-165096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4" name="Google Shape;1181;p27"/>
              <p:cNvSpPr/>
              <p:nvPr/>
            </p:nvSpPr>
            <p:spPr>
              <a:xfrm rot="21586800">
                <a:off x="-1260360" y="-165096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95" name="Google Shape;1182;p27"/>
            <p:cNvGrpSpPr/>
            <p:nvPr/>
          </p:nvGrpSpPr>
          <p:grpSpPr>
            <a:xfrm>
              <a:off x="-869760" y="-1186920"/>
              <a:ext cx="2878560" cy="6395040"/>
              <a:chOff x="-869760" y="-1186920"/>
              <a:chExt cx="2878560" cy="6395040"/>
            </a:xfrm>
          </p:grpSpPr>
          <p:sp>
            <p:nvSpPr>
              <p:cNvPr id="496" name="Google Shape;1183;p27"/>
              <p:cNvSpPr/>
              <p:nvPr/>
            </p:nvSpPr>
            <p:spPr>
              <a:xfrm rot="21586800">
                <a:off x="-856440" y="-118152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97" name="Google Shape;1184;p27"/>
              <p:cNvSpPr/>
              <p:nvPr/>
            </p:nvSpPr>
            <p:spPr>
              <a:xfrm rot="21586800">
                <a:off x="-864000" y="-11815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498" name="Google Shape;1185;p27"/>
            <p:cNvGrpSpPr/>
            <p:nvPr/>
          </p:nvGrpSpPr>
          <p:grpSpPr>
            <a:xfrm>
              <a:off x="-573480" y="-759960"/>
              <a:ext cx="2152440" cy="5496480"/>
              <a:chOff x="-573480" y="-759960"/>
              <a:chExt cx="2152440" cy="5496480"/>
            </a:xfrm>
          </p:grpSpPr>
          <p:sp>
            <p:nvSpPr>
              <p:cNvPr id="499" name="Google Shape;1186;p27"/>
              <p:cNvSpPr/>
              <p:nvPr/>
            </p:nvSpPr>
            <p:spPr>
              <a:xfrm rot="21586800">
                <a:off x="-561960" y="-75564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0" name="Google Shape;1187;p27"/>
              <p:cNvSpPr/>
              <p:nvPr/>
            </p:nvSpPr>
            <p:spPr>
              <a:xfrm rot="21586800">
                <a:off x="-569160" y="-75564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01" name="Google Shape;1188;p27"/>
          <p:cNvGrpSpPr/>
          <p:nvPr/>
        </p:nvGrpSpPr>
        <p:grpSpPr>
          <a:xfrm>
            <a:off x="15025320" y="6197400"/>
            <a:ext cx="6526080" cy="10617840"/>
            <a:chOff x="15025320" y="6197400"/>
            <a:chExt cx="6526080" cy="10617840"/>
          </a:xfrm>
        </p:grpSpPr>
        <p:grpSp>
          <p:nvGrpSpPr>
            <p:cNvPr id="502" name="Google Shape;1189;p27"/>
            <p:cNvGrpSpPr/>
            <p:nvPr/>
          </p:nvGrpSpPr>
          <p:grpSpPr>
            <a:xfrm>
              <a:off x="15025320" y="6197400"/>
              <a:ext cx="6526080" cy="10617840"/>
              <a:chOff x="15025320" y="6197400"/>
              <a:chExt cx="6526080" cy="10617840"/>
            </a:xfrm>
          </p:grpSpPr>
          <p:sp>
            <p:nvSpPr>
              <p:cNvPr id="503" name="Google Shape;1190;p27"/>
              <p:cNvSpPr/>
              <p:nvPr/>
            </p:nvSpPr>
            <p:spPr>
              <a:xfrm rot="10800000">
                <a:off x="15025320" y="619740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4" name="Google Shape;1191;p27"/>
              <p:cNvSpPr/>
              <p:nvPr/>
            </p:nvSpPr>
            <p:spPr>
              <a:xfrm rot="10800000">
                <a:off x="15025320" y="1003824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05" name="Google Shape;1192;p27"/>
            <p:cNvGrpSpPr/>
            <p:nvPr/>
          </p:nvGrpSpPr>
          <p:grpSpPr>
            <a:xfrm>
              <a:off x="15510240" y="6713640"/>
              <a:ext cx="5652000" cy="9623160"/>
              <a:chOff x="15510240" y="6713640"/>
              <a:chExt cx="5652000" cy="9623160"/>
            </a:xfrm>
          </p:grpSpPr>
          <p:sp>
            <p:nvSpPr>
              <p:cNvPr id="506" name="Google Shape;1193;p27"/>
              <p:cNvSpPr/>
              <p:nvPr/>
            </p:nvSpPr>
            <p:spPr>
              <a:xfrm rot="10800000">
                <a:off x="15510240" y="671364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07" name="Google Shape;1194;p27"/>
              <p:cNvSpPr/>
              <p:nvPr/>
            </p:nvSpPr>
            <p:spPr>
              <a:xfrm rot="10800000">
                <a:off x="15510240" y="104673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08" name="Google Shape;1195;p27"/>
            <p:cNvGrpSpPr/>
            <p:nvPr/>
          </p:nvGrpSpPr>
          <p:grpSpPr>
            <a:xfrm>
              <a:off x="15978960" y="7238160"/>
              <a:ext cx="4676400" cy="8467560"/>
              <a:chOff x="15978960" y="7238160"/>
              <a:chExt cx="4676400" cy="8467560"/>
            </a:xfrm>
          </p:grpSpPr>
          <p:sp>
            <p:nvSpPr>
              <p:cNvPr id="509" name="Google Shape;1196;p27"/>
              <p:cNvSpPr/>
              <p:nvPr/>
            </p:nvSpPr>
            <p:spPr>
              <a:xfrm rot="10800000">
                <a:off x="15978960" y="723816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0" name="Google Shape;1197;p27"/>
              <p:cNvSpPr/>
              <p:nvPr/>
            </p:nvSpPr>
            <p:spPr>
              <a:xfrm rot="10800000">
                <a:off x="15978960" y="1084932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11" name="Google Shape;1198;p27"/>
            <p:cNvGrpSpPr/>
            <p:nvPr/>
          </p:nvGrpSpPr>
          <p:grpSpPr>
            <a:xfrm>
              <a:off x="16445880" y="7835760"/>
              <a:ext cx="3685680" cy="7321680"/>
              <a:chOff x="16445880" y="7835760"/>
              <a:chExt cx="3685680" cy="7321680"/>
            </a:xfrm>
          </p:grpSpPr>
          <p:sp>
            <p:nvSpPr>
              <p:cNvPr id="512" name="Google Shape;1199;p27"/>
              <p:cNvSpPr/>
              <p:nvPr/>
            </p:nvSpPr>
            <p:spPr>
              <a:xfrm rot="10800000">
                <a:off x="16445880" y="783576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3" name="Google Shape;1200;p27"/>
              <p:cNvSpPr/>
              <p:nvPr/>
            </p:nvSpPr>
            <p:spPr>
              <a:xfrm rot="10800000">
                <a:off x="16445880" y="1132992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14" name="Google Shape;1201;p27"/>
            <p:cNvGrpSpPr/>
            <p:nvPr/>
          </p:nvGrpSpPr>
          <p:grpSpPr>
            <a:xfrm>
              <a:off x="16909560" y="8411040"/>
              <a:ext cx="2853360" cy="6384240"/>
              <a:chOff x="16909560" y="8411040"/>
              <a:chExt cx="2853360" cy="6384240"/>
            </a:xfrm>
          </p:grpSpPr>
          <p:sp>
            <p:nvSpPr>
              <p:cNvPr id="515" name="Google Shape;1202;p27"/>
              <p:cNvSpPr/>
              <p:nvPr/>
            </p:nvSpPr>
            <p:spPr>
              <a:xfrm rot="10800000">
                <a:off x="16909560" y="841104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6" name="Google Shape;1203;p27"/>
              <p:cNvSpPr/>
              <p:nvPr/>
            </p:nvSpPr>
            <p:spPr>
              <a:xfrm rot="10800000">
                <a:off x="16909560" y="118321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17" name="Google Shape;1204;p27"/>
            <p:cNvGrpSpPr/>
            <p:nvPr/>
          </p:nvGrpSpPr>
          <p:grpSpPr>
            <a:xfrm>
              <a:off x="17384040" y="8936280"/>
              <a:ext cx="2130840" cy="5488200"/>
              <a:chOff x="17384040" y="8936280"/>
              <a:chExt cx="2130840" cy="5488200"/>
            </a:xfrm>
          </p:grpSpPr>
          <p:sp>
            <p:nvSpPr>
              <p:cNvPr id="518" name="Google Shape;1205;p27"/>
              <p:cNvSpPr/>
              <p:nvPr/>
            </p:nvSpPr>
            <p:spPr>
              <a:xfrm rot="10800000">
                <a:off x="17384040" y="893628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19" name="Google Shape;1206;p27"/>
              <p:cNvSpPr/>
              <p:nvPr/>
            </p:nvSpPr>
            <p:spPr>
              <a:xfrm rot="10800000">
                <a:off x="17384040" y="1221156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20" name="Google Shape;1207;p27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grpSp>
          <p:nvGrpSpPr>
            <p:cNvPr id="521" name="Google Shape;1208;p27"/>
            <p:cNvGrpSpPr/>
            <p:nvPr/>
          </p:nvGrpSpPr>
          <p:grpSpPr>
            <a:xfrm>
              <a:off x="1028880" y="1028880"/>
              <a:ext cx="16229520" cy="8228520"/>
              <a:chOff x="1028880" y="1028880"/>
              <a:chExt cx="16229520" cy="8228520"/>
            </a:xfrm>
          </p:grpSpPr>
          <p:sp>
            <p:nvSpPr>
              <p:cNvPr id="522" name="Google Shape;1209;p27"/>
              <p:cNvSpPr/>
              <p:nvPr/>
            </p:nvSpPr>
            <p:spPr>
              <a:xfrm>
                <a:off x="1028880" y="1028880"/>
                <a:ext cx="16229520" cy="8228520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2167467"/>
                    </a:lnTo>
                    <a:lnTo>
                      <a:pt x="0" y="216746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3" name="Google Shape;1210;p27"/>
              <p:cNvSpPr/>
              <p:nvPr/>
            </p:nvSpPr>
            <p:spPr>
              <a:xfrm>
                <a:off x="1028880" y="102888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24" name="Google Shape;1211;p27"/>
            <p:cNvGrpSpPr/>
            <p:nvPr/>
          </p:nvGrpSpPr>
          <p:grpSpPr>
            <a:xfrm>
              <a:off x="1509120" y="1566000"/>
              <a:ext cx="15311520" cy="7236720"/>
              <a:chOff x="1509120" y="1566000"/>
              <a:chExt cx="15311520" cy="7236720"/>
            </a:xfrm>
          </p:grpSpPr>
          <p:sp>
            <p:nvSpPr>
              <p:cNvPr id="525" name="Google Shape;1212;p27"/>
              <p:cNvSpPr/>
              <p:nvPr/>
            </p:nvSpPr>
            <p:spPr>
              <a:xfrm>
                <a:off x="1509120" y="1566000"/>
                <a:ext cx="15311520" cy="7236720"/>
              </a:xfrm>
              <a:custGeom>
                <a:avLst/>
                <a:gdLst/>
                <a:ahLst/>
                <a:cxnLst/>
                <a:rect l="l" t="t" r="r" b="b"/>
                <a:pathLst>
                  <a:path w="4032974" h="1906238">
                    <a:moveTo>
                      <a:pt x="0" y="0"/>
                    </a:moveTo>
                    <a:lnTo>
                      <a:pt x="4032974" y="0"/>
                    </a:lnTo>
                    <a:lnTo>
                      <a:pt x="4032974" y="1906238"/>
                    </a:lnTo>
                    <a:lnTo>
                      <a:pt x="0" y="1906238"/>
                    </a:lnTo>
                    <a:close/>
                  </a:path>
                </a:pathLst>
              </a:custGeom>
              <a:noFill/>
              <a:ln w="57150">
                <a:solidFill>
                  <a:srgbClr val="B89D4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26" name="Google Shape;1213;p27"/>
              <p:cNvSpPr/>
              <p:nvPr/>
            </p:nvSpPr>
            <p:spPr>
              <a:xfrm>
                <a:off x="1509120" y="1566000"/>
                <a:ext cx="3084840" cy="3084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527" name="Google Shape;1214;p27"/>
          <p:cNvSpPr/>
          <p:nvPr/>
        </p:nvSpPr>
        <p:spPr>
          <a:xfrm>
            <a:off x="2483640" y="6079680"/>
            <a:ext cx="337320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Open Sans"/>
                <a:ea typeface="Open Sans"/>
              </a:rPr>
              <a:t>Elaborate on the </a:t>
            </a:r>
            <a:endParaRPr lang="en-HK" sz="3000" b="0" strike="noStrike" spc="-1">
              <a:latin typeface="Arial"/>
            </a:endParaRPr>
          </a:p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Open Sans"/>
                <a:ea typeface="Open Sans"/>
              </a:rPr>
              <a:t>featured statistic.</a:t>
            </a:r>
            <a:endParaRPr lang="en-HK" sz="3000" b="0" strike="noStrike" spc="-1">
              <a:latin typeface="Arial"/>
            </a:endParaRPr>
          </a:p>
        </p:txBody>
      </p:sp>
      <p:grpSp>
        <p:nvGrpSpPr>
          <p:cNvPr id="528" name="Google Shape;1215;p27"/>
          <p:cNvGrpSpPr/>
          <p:nvPr/>
        </p:nvGrpSpPr>
        <p:grpSpPr>
          <a:xfrm>
            <a:off x="2671920" y="1995120"/>
            <a:ext cx="3085200" cy="4097520"/>
            <a:chOff x="2671920" y="1995120"/>
            <a:chExt cx="3085200" cy="4097520"/>
          </a:xfrm>
        </p:grpSpPr>
        <p:sp>
          <p:nvSpPr>
            <p:cNvPr id="529" name="Google Shape;1216;p27"/>
            <p:cNvSpPr/>
            <p:nvPr/>
          </p:nvSpPr>
          <p:spPr>
            <a:xfrm>
              <a:off x="2671920" y="3007800"/>
              <a:ext cx="2996640" cy="2970720"/>
            </a:xfrm>
            <a:custGeom>
              <a:avLst/>
              <a:gdLst/>
              <a:ahLst/>
              <a:cxnLst/>
              <a:rect l="l" t="t" r="r" b="b"/>
              <a:pathLst>
                <a:path w="789541" h="782696">
                  <a:moveTo>
                    <a:pt x="0" y="0"/>
                  </a:moveTo>
                  <a:lnTo>
                    <a:pt x="789541" y="0"/>
                  </a:lnTo>
                  <a:lnTo>
                    <a:pt x="789541" y="782696"/>
                  </a:lnTo>
                  <a:lnTo>
                    <a:pt x="0" y="782696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Google Shape;1217;p27"/>
            <p:cNvSpPr/>
            <p:nvPr/>
          </p:nvSpPr>
          <p:spPr>
            <a:xfrm>
              <a:off x="2671920" y="1995120"/>
              <a:ext cx="3085200" cy="409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600" tIns="12600" rIns="12600" bIns="126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9000" b="0" strike="noStrike" spc="-1">
                  <a:solidFill>
                    <a:srgbClr val="000000"/>
                  </a:solidFill>
                  <a:latin typeface="Alice"/>
                  <a:ea typeface="Alice"/>
                </a:rPr>
                <a:t>2 out </a:t>
              </a:r>
              <a:endParaRPr lang="en-HK" sz="90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9000" b="0" strike="noStrike" spc="-1">
                  <a:solidFill>
                    <a:srgbClr val="000000"/>
                  </a:solidFill>
                  <a:latin typeface="Alice"/>
                  <a:ea typeface="Alice"/>
                </a:rPr>
                <a:t>of 5</a:t>
              </a:r>
              <a:endParaRPr lang="en-HK" sz="9000" b="0" strike="noStrike" spc="-1">
                <a:latin typeface="Arial"/>
              </a:endParaRPr>
            </a:p>
          </p:txBody>
        </p:sp>
      </p:grpSp>
      <p:sp>
        <p:nvSpPr>
          <p:cNvPr id="531" name="Google Shape;1218;p27"/>
          <p:cNvSpPr/>
          <p:nvPr/>
        </p:nvSpPr>
        <p:spPr>
          <a:xfrm>
            <a:off x="7283520" y="4992840"/>
            <a:ext cx="3085200" cy="84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50000"/>
              </a:lnSpc>
              <a:buNone/>
              <a:tabLst>
                <a:tab pos="0" algn="l"/>
              </a:tabLst>
            </a:pPr>
            <a:r>
              <a:rPr lang="en-US" sz="9000" b="0" strike="noStrike" spc="-1">
                <a:solidFill>
                  <a:srgbClr val="000000"/>
                </a:solidFill>
                <a:latin typeface="Alice"/>
                <a:ea typeface="Alice"/>
              </a:rPr>
              <a:t>95%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532" name="Google Shape;1219;p27"/>
          <p:cNvSpPr/>
          <p:nvPr/>
        </p:nvSpPr>
        <p:spPr>
          <a:xfrm>
            <a:off x="11767320" y="2811960"/>
            <a:ext cx="4271400" cy="268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0" b="0" strike="noStrike" spc="-1">
                <a:solidFill>
                  <a:srgbClr val="000000"/>
                </a:solidFill>
                <a:latin typeface="Alice"/>
                <a:ea typeface="Alice"/>
              </a:rPr>
              <a:t>12 </a:t>
            </a:r>
            <a:endParaRPr lang="en-HK" sz="9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0" b="0" strike="noStrike" spc="-1">
                <a:solidFill>
                  <a:srgbClr val="000000"/>
                </a:solidFill>
                <a:latin typeface="Alice"/>
                <a:ea typeface="Alice"/>
              </a:rPr>
              <a:t>million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533" name="Google Shape;1220;p27"/>
          <p:cNvSpPr/>
          <p:nvPr/>
        </p:nvSpPr>
        <p:spPr>
          <a:xfrm rot="5400000">
            <a:off x="5075280" y="6347520"/>
            <a:ext cx="3119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Google Shape;1221;p27"/>
          <p:cNvSpPr/>
          <p:nvPr/>
        </p:nvSpPr>
        <p:spPr>
          <a:xfrm>
            <a:off x="7183440" y="6033600"/>
            <a:ext cx="337320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Open Sans"/>
                <a:ea typeface="Open Sans"/>
              </a:rPr>
              <a:t>Elaborate on the </a:t>
            </a:r>
            <a:endParaRPr lang="en-HK" sz="3000" b="0" strike="noStrike" spc="-1">
              <a:latin typeface="Arial"/>
            </a:endParaRPr>
          </a:p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Open Sans"/>
                <a:ea typeface="Open Sans"/>
              </a:rPr>
              <a:t>featured statistic.</a:t>
            </a:r>
            <a:endParaRPr lang="en-HK" sz="3000" b="0" strike="noStrike" spc="-1">
              <a:latin typeface="Arial"/>
            </a:endParaRPr>
          </a:p>
        </p:txBody>
      </p:sp>
      <p:sp>
        <p:nvSpPr>
          <p:cNvPr id="535" name="Google Shape;1222;p27"/>
          <p:cNvSpPr/>
          <p:nvPr/>
        </p:nvSpPr>
        <p:spPr>
          <a:xfrm>
            <a:off x="12216240" y="6079680"/>
            <a:ext cx="3373200" cy="109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Open Sans"/>
                <a:ea typeface="Open Sans"/>
              </a:rPr>
              <a:t>Elaborate on the </a:t>
            </a:r>
            <a:endParaRPr lang="en-HK" sz="3000" b="0" strike="noStrike" spc="-1">
              <a:latin typeface="Arial"/>
            </a:endParaRPr>
          </a:p>
          <a:p>
            <a:pPr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0000"/>
                </a:solidFill>
                <a:latin typeface="Open Sans"/>
                <a:ea typeface="Open Sans"/>
              </a:rPr>
              <a:t>featured statistic.</a:t>
            </a:r>
            <a:endParaRPr lang="en-HK" sz="3000" b="0" strike="noStrike" spc="-1">
              <a:latin typeface="Arial"/>
            </a:endParaRPr>
          </a:p>
        </p:txBody>
      </p:sp>
      <p:sp>
        <p:nvSpPr>
          <p:cNvPr id="536" name="Google Shape;1223;p27"/>
          <p:cNvSpPr/>
          <p:nvPr/>
        </p:nvSpPr>
        <p:spPr>
          <a:xfrm rot="5400000">
            <a:off x="9481320" y="4435560"/>
            <a:ext cx="32475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1520;p32"/>
          <p:cNvGrpSpPr/>
          <p:nvPr/>
        </p:nvGrpSpPr>
        <p:grpSpPr>
          <a:xfrm>
            <a:off x="-2661480" y="4917960"/>
            <a:ext cx="4712760" cy="7666920"/>
            <a:chOff x="-2661480" y="4917960"/>
            <a:chExt cx="4712760" cy="7666920"/>
          </a:xfrm>
        </p:grpSpPr>
        <p:grpSp>
          <p:nvGrpSpPr>
            <p:cNvPr id="538" name="Google Shape;1521;p32"/>
            <p:cNvGrpSpPr/>
            <p:nvPr/>
          </p:nvGrpSpPr>
          <p:grpSpPr>
            <a:xfrm>
              <a:off x="-2661480" y="4917960"/>
              <a:ext cx="4712760" cy="7666920"/>
              <a:chOff x="-2661480" y="4917960"/>
              <a:chExt cx="4712760" cy="7666920"/>
            </a:xfrm>
          </p:grpSpPr>
          <p:sp>
            <p:nvSpPr>
              <p:cNvPr id="539" name="Google Shape;1522;p32"/>
              <p:cNvSpPr/>
              <p:nvPr/>
            </p:nvSpPr>
            <p:spPr>
              <a:xfrm rot="10800000">
                <a:off x="-2660400" y="4917960"/>
                <a:ext cx="4712040" cy="766692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0" name="Google Shape;1523;p32"/>
              <p:cNvSpPr/>
              <p:nvPr/>
            </p:nvSpPr>
            <p:spPr>
              <a:xfrm rot="10800000">
                <a:off x="-2661480" y="7691760"/>
                <a:ext cx="4712040" cy="489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41" name="Google Shape;1524;p32"/>
            <p:cNvGrpSpPr/>
            <p:nvPr/>
          </p:nvGrpSpPr>
          <p:grpSpPr>
            <a:xfrm>
              <a:off x="-2345760" y="5277600"/>
              <a:ext cx="4081680" cy="6948360"/>
              <a:chOff x="-2345760" y="5277600"/>
              <a:chExt cx="4081680" cy="6948360"/>
            </a:xfrm>
          </p:grpSpPr>
          <p:sp>
            <p:nvSpPr>
              <p:cNvPr id="542" name="Google Shape;1525;p32"/>
              <p:cNvSpPr/>
              <p:nvPr/>
            </p:nvSpPr>
            <p:spPr>
              <a:xfrm rot="10800000">
                <a:off x="-2344680" y="5277600"/>
                <a:ext cx="4080960" cy="69483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3" name="Google Shape;1526;p32"/>
              <p:cNvSpPr/>
              <p:nvPr/>
            </p:nvSpPr>
            <p:spPr>
              <a:xfrm rot="10800000">
                <a:off x="-2345760" y="7988040"/>
                <a:ext cx="4080960" cy="4237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44" name="Google Shape;1527;p32"/>
            <p:cNvGrpSpPr/>
            <p:nvPr/>
          </p:nvGrpSpPr>
          <p:grpSpPr>
            <a:xfrm>
              <a:off x="-1993320" y="5694840"/>
              <a:ext cx="3377160" cy="6113880"/>
              <a:chOff x="-1993320" y="5694840"/>
              <a:chExt cx="3377160" cy="6113880"/>
            </a:xfrm>
          </p:grpSpPr>
          <p:sp>
            <p:nvSpPr>
              <p:cNvPr id="545" name="Google Shape;1528;p32"/>
              <p:cNvSpPr/>
              <p:nvPr/>
            </p:nvSpPr>
            <p:spPr>
              <a:xfrm rot="10800000">
                <a:off x="-1992240" y="5694840"/>
                <a:ext cx="3376440" cy="61138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6" name="Google Shape;1529;p32"/>
              <p:cNvSpPr/>
              <p:nvPr/>
            </p:nvSpPr>
            <p:spPr>
              <a:xfrm rot="10800000">
                <a:off x="-1993320" y="8302320"/>
                <a:ext cx="3376440" cy="350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47" name="Google Shape;1530;p32"/>
            <p:cNvGrpSpPr/>
            <p:nvPr/>
          </p:nvGrpSpPr>
          <p:grpSpPr>
            <a:xfrm>
              <a:off x="-1635120" y="6108480"/>
              <a:ext cx="2661120" cy="5286600"/>
              <a:chOff x="-1635120" y="6108480"/>
              <a:chExt cx="2661120" cy="5286600"/>
            </a:xfrm>
          </p:grpSpPr>
          <p:sp>
            <p:nvSpPr>
              <p:cNvPr id="548" name="Google Shape;1531;p32"/>
              <p:cNvSpPr/>
              <p:nvPr/>
            </p:nvSpPr>
            <p:spPr>
              <a:xfrm rot="10800000">
                <a:off x="-1634760" y="6108480"/>
                <a:ext cx="2661120" cy="52866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9" name="Google Shape;1532;p32"/>
              <p:cNvSpPr/>
              <p:nvPr/>
            </p:nvSpPr>
            <p:spPr>
              <a:xfrm rot="10800000">
                <a:off x="-1634760" y="8631360"/>
                <a:ext cx="2661120" cy="27637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0" name="Google Shape;1533;p32"/>
            <p:cNvGrpSpPr/>
            <p:nvPr/>
          </p:nvGrpSpPr>
          <p:grpSpPr>
            <a:xfrm>
              <a:off x="-1335240" y="6446520"/>
              <a:ext cx="2060640" cy="4609800"/>
              <a:chOff x="-1335240" y="6446520"/>
              <a:chExt cx="2060640" cy="4609800"/>
            </a:xfrm>
          </p:grpSpPr>
          <p:sp>
            <p:nvSpPr>
              <p:cNvPr id="551" name="Google Shape;1534;p32"/>
              <p:cNvSpPr/>
              <p:nvPr/>
            </p:nvSpPr>
            <p:spPr>
              <a:xfrm rot="10800000">
                <a:off x="-1334160" y="6446520"/>
                <a:ext cx="2059920" cy="4609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2" name="Google Shape;1535;p32"/>
              <p:cNvSpPr/>
              <p:nvPr/>
            </p:nvSpPr>
            <p:spPr>
              <a:xfrm rot="10800000">
                <a:off x="-1335240" y="8916840"/>
                <a:ext cx="2059920" cy="213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53" name="Google Shape;1536;p32"/>
            <p:cNvGrpSpPr/>
            <p:nvPr/>
          </p:nvGrpSpPr>
          <p:grpSpPr>
            <a:xfrm>
              <a:off x="-1074240" y="6770520"/>
              <a:ext cx="1539000" cy="3962520"/>
              <a:chOff x="-1074240" y="6770520"/>
              <a:chExt cx="1539000" cy="3962520"/>
            </a:xfrm>
          </p:grpSpPr>
          <p:sp>
            <p:nvSpPr>
              <p:cNvPr id="554" name="Google Shape;1537;p32"/>
              <p:cNvSpPr/>
              <p:nvPr/>
            </p:nvSpPr>
            <p:spPr>
              <a:xfrm rot="10800000">
                <a:off x="-1073160" y="6770520"/>
                <a:ext cx="1538280" cy="396252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7DBFF8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55" name="Google Shape;1538;p32"/>
              <p:cNvSpPr/>
              <p:nvPr/>
            </p:nvSpPr>
            <p:spPr>
              <a:xfrm rot="10800000">
                <a:off x="-1074240" y="9135360"/>
                <a:ext cx="1538280" cy="1597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aphicFrame>
        <p:nvGraphicFramePr>
          <p:cNvPr id="556" name="Google Shape;1539;p32"/>
          <p:cNvGraphicFramePr/>
          <p:nvPr/>
        </p:nvGraphicFramePr>
        <p:xfrm>
          <a:off x="1028880" y="3193560"/>
          <a:ext cx="16175880" cy="6369840"/>
        </p:xfrm>
        <a:graphic>
          <a:graphicData uri="http://schemas.openxmlformats.org/drawingml/2006/table">
            <a:tbl>
              <a:tblPr/>
              <a:tblGrid>
                <a:gridCol w="167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11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84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YEAR</a:t>
                      </a:r>
                      <a:endParaRPr lang="en-HK" sz="20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JAN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FEB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MAR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APRIL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MAY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JUNE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JULY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AUG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SEPT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OCT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NOV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DEC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lang="en-HK" sz="2000" b="0" strike="noStrike" spc="-1"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lang="en-HK" sz="2000" b="0" strike="noStrike" spc="-1"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6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lang="en-HK" sz="2000" b="0" strike="noStrike" spc="-1"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2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Action Point</a:t>
                      </a:r>
                      <a:endParaRPr lang="en-HK" sz="2000" b="0" strike="noStrike" spc="-1"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FFFFFF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18720">
                      <a:solidFill>
                        <a:srgbClr val="EDECED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8720">
                      <a:solidFill>
                        <a:srgbClr val="EDECED"/>
                      </a:solidFill>
                    </a:lnL>
                    <a:lnR w="38160">
                      <a:solidFill>
                        <a:srgbClr val="FFFFFF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8720">
                      <a:solidFill>
                        <a:srgbClr val="EDECED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7" name="Google Shape;1540;p32"/>
          <p:cNvSpPr/>
          <p:nvPr/>
        </p:nvSpPr>
        <p:spPr>
          <a:xfrm>
            <a:off x="2773440" y="4627800"/>
            <a:ext cx="467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7DBF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Google Shape;1541;p32"/>
          <p:cNvSpPr/>
          <p:nvPr/>
        </p:nvSpPr>
        <p:spPr>
          <a:xfrm>
            <a:off x="6467040" y="5908320"/>
            <a:ext cx="467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Google Shape;1542;p32"/>
          <p:cNvSpPr/>
          <p:nvPr/>
        </p:nvSpPr>
        <p:spPr>
          <a:xfrm>
            <a:off x="10073520" y="7327800"/>
            <a:ext cx="4678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7DBF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0" name="Google Shape;1543;p32"/>
          <p:cNvSpPr/>
          <p:nvPr/>
        </p:nvSpPr>
        <p:spPr>
          <a:xfrm>
            <a:off x="12580200" y="8751240"/>
            <a:ext cx="4170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1" name="Google Shape;1544;p32"/>
          <p:cNvSpPr/>
          <p:nvPr/>
        </p:nvSpPr>
        <p:spPr>
          <a:xfrm>
            <a:off x="1102320" y="828720"/>
            <a:ext cx="1075608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7500" b="0" strike="noStrike" spc="-1">
                <a:solidFill>
                  <a:srgbClr val="000000"/>
                </a:solidFill>
                <a:latin typeface="Alice"/>
                <a:ea typeface="Alice"/>
              </a:rPr>
              <a:t>Add a Roadmap Page</a:t>
            </a:r>
            <a:endParaRPr lang="en-HK" sz="7500" b="0" strike="noStrike" spc="-1">
              <a:latin typeface="Arial"/>
            </a:endParaRPr>
          </a:p>
        </p:txBody>
      </p:sp>
      <p:sp>
        <p:nvSpPr>
          <p:cNvPr id="562" name="Google Shape;1545;p32"/>
          <p:cNvSpPr/>
          <p:nvPr/>
        </p:nvSpPr>
        <p:spPr>
          <a:xfrm>
            <a:off x="1102320" y="2112840"/>
            <a:ext cx="9704160" cy="63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Arial"/>
              </a:rPr>
              <a:t>Elaborate on the data you want to discuss </a:t>
            </a:r>
            <a:endParaRPr lang="en-HK" sz="3200" b="0" strike="noStrike" spc="-1">
              <a:latin typeface="Arial"/>
            </a:endParaRPr>
          </a:p>
        </p:txBody>
      </p:sp>
      <p:grpSp>
        <p:nvGrpSpPr>
          <p:cNvPr id="563" name="Google Shape;1546;p32"/>
          <p:cNvGrpSpPr/>
          <p:nvPr/>
        </p:nvGrpSpPr>
        <p:grpSpPr>
          <a:xfrm>
            <a:off x="15031800" y="-7377840"/>
            <a:ext cx="6566760" cy="10643040"/>
            <a:chOff x="15031800" y="-7377840"/>
            <a:chExt cx="6566760" cy="10643040"/>
          </a:xfrm>
        </p:grpSpPr>
        <p:sp>
          <p:nvSpPr>
            <p:cNvPr id="564" name="Google Shape;1547;p32"/>
            <p:cNvSpPr/>
            <p:nvPr/>
          </p:nvSpPr>
          <p:spPr>
            <a:xfrm rot="21586800">
              <a:off x="15051960" y="-7364880"/>
              <a:ext cx="6526080" cy="10617840"/>
            </a:xfrm>
            <a:custGeom>
              <a:avLst/>
              <a:gdLst/>
              <a:ahLst/>
              <a:cxnLst/>
              <a:rect l="l" t="t" r="r" b="b"/>
              <a:pathLst>
                <a:path w="660400" h="1074430">
                  <a:moveTo>
                    <a:pt x="220252" y="1055361"/>
                  </a:moveTo>
                  <a:cubicBezTo>
                    <a:pt x="254109" y="1066875"/>
                    <a:pt x="292600" y="1074430"/>
                    <a:pt x="330378" y="1074430"/>
                  </a:cubicBezTo>
                  <a:cubicBezTo>
                    <a:pt x="368157" y="1074430"/>
                    <a:pt x="404509" y="1067953"/>
                    <a:pt x="438009" y="1056439"/>
                  </a:cubicBezTo>
                  <a:cubicBezTo>
                    <a:pt x="438723" y="1056080"/>
                    <a:pt x="439435" y="1056080"/>
                    <a:pt x="440148" y="1055720"/>
                  </a:cubicBezTo>
                  <a:cubicBezTo>
                    <a:pt x="565955" y="1009665"/>
                    <a:pt x="658618" y="888051"/>
                    <a:pt x="660400" y="740117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39567"/>
                  </a:lnTo>
                  <a:cubicBezTo>
                    <a:pt x="1782" y="888770"/>
                    <a:pt x="93019" y="1010385"/>
                    <a:pt x="220252" y="1055361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Google Shape;1548;p32"/>
            <p:cNvSpPr/>
            <p:nvPr/>
          </p:nvSpPr>
          <p:spPr>
            <a:xfrm rot="21586800">
              <a:off x="15045480" y="-7364880"/>
              <a:ext cx="6526080" cy="6777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66" name="Google Shape;1549;p32"/>
          <p:cNvGrpSpPr/>
          <p:nvPr/>
        </p:nvGrpSpPr>
        <p:grpSpPr>
          <a:xfrm>
            <a:off x="15500160" y="-6860520"/>
            <a:ext cx="5689080" cy="9644760"/>
            <a:chOff x="15500160" y="-6860520"/>
            <a:chExt cx="5689080" cy="9644760"/>
          </a:xfrm>
        </p:grpSpPr>
        <p:sp>
          <p:nvSpPr>
            <p:cNvPr id="567" name="Google Shape;1550;p32"/>
            <p:cNvSpPr/>
            <p:nvPr/>
          </p:nvSpPr>
          <p:spPr>
            <a:xfrm rot="21586800">
              <a:off x="15518520" y="-6849720"/>
              <a:ext cx="5652000" cy="9623160"/>
            </a:xfrm>
            <a:custGeom>
              <a:avLst/>
              <a:gdLst/>
              <a:ahLst/>
              <a:cxnLst/>
              <a:rect l="l" t="t" r="r" b="b"/>
              <a:pathLst>
                <a:path w="660400" h="1124295">
                  <a:moveTo>
                    <a:pt x="220252" y="1105226"/>
                  </a:moveTo>
                  <a:cubicBezTo>
                    <a:pt x="254109" y="1116739"/>
                    <a:pt x="292600" y="1124295"/>
                    <a:pt x="330378" y="1124295"/>
                  </a:cubicBezTo>
                  <a:cubicBezTo>
                    <a:pt x="368157" y="1124295"/>
                    <a:pt x="404509" y="1117818"/>
                    <a:pt x="438009" y="1106304"/>
                  </a:cubicBezTo>
                  <a:cubicBezTo>
                    <a:pt x="438723" y="1105945"/>
                    <a:pt x="439435" y="1105945"/>
                    <a:pt x="440148" y="1105585"/>
                  </a:cubicBezTo>
                  <a:cubicBezTo>
                    <a:pt x="565955" y="1059530"/>
                    <a:pt x="658618" y="937916"/>
                    <a:pt x="660400" y="78887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88288"/>
                  </a:lnTo>
                  <a:cubicBezTo>
                    <a:pt x="1782" y="938635"/>
                    <a:pt x="93019" y="1060250"/>
                    <a:pt x="220252" y="1105226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Google Shape;1551;p32"/>
            <p:cNvSpPr/>
            <p:nvPr/>
          </p:nvSpPr>
          <p:spPr>
            <a:xfrm rot="21586800">
              <a:off x="15511320" y="-6849720"/>
              <a:ext cx="5652000" cy="5869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69" name="Google Shape;1552;p32"/>
          <p:cNvGrpSpPr/>
          <p:nvPr/>
        </p:nvGrpSpPr>
        <p:grpSpPr>
          <a:xfrm>
            <a:off x="15989760" y="-6242760"/>
            <a:ext cx="4709520" cy="8485560"/>
            <a:chOff x="15989760" y="-6242760"/>
            <a:chExt cx="4709520" cy="8485560"/>
          </a:xfrm>
        </p:grpSpPr>
        <p:sp>
          <p:nvSpPr>
            <p:cNvPr id="570" name="Google Shape;1553;p32"/>
            <p:cNvSpPr/>
            <p:nvPr/>
          </p:nvSpPr>
          <p:spPr>
            <a:xfrm rot="21586800">
              <a:off x="16006680" y="-6233760"/>
              <a:ext cx="4676400" cy="8467560"/>
            </a:xfrm>
            <a:custGeom>
              <a:avLst/>
              <a:gdLst/>
              <a:ahLst/>
              <a:cxnLst/>
              <a:rect l="l" t="t" r="r" b="b"/>
              <a:pathLst>
                <a:path w="660400" h="1195670">
                  <a:moveTo>
                    <a:pt x="220252" y="1176601"/>
                  </a:moveTo>
                  <a:cubicBezTo>
                    <a:pt x="254109" y="1188114"/>
                    <a:pt x="292600" y="1195670"/>
                    <a:pt x="330378" y="1195670"/>
                  </a:cubicBezTo>
                  <a:cubicBezTo>
                    <a:pt x="368157" y="1195670"/>
                    <a:pt x="404509" y="1189193"/>
                    <a:pt x="438009" y="1177679"/>
                  </a:cubicBezTo>
                  <a:cubicBezTo>
                    <a:pt x="438723" y="1177320"/>
                    <a:pt x="439435" y="1177320"/>
                    <a:pt x="440148" y="1176960"/>
                  </a:cubicBezTo>
                  <a:cubicBezTo>
                    <a:pt x="565955" y="1130905"/>
                    <a:pt x="658618" y="1009291"/>
                    <a:pt x="660400" y="85866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858026"/>
                  </a:lnTo>
                  <a:cubicBezTo>
                    <a:pt x="1782" y="1010010"/>
                    <a:pt x="93019" y="1131625"/>
                    <a:pt x="220252" y="1176601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Google Shape;1554;p32"/>
            <p:cNvSpPr/>
            <p:nvPr/>
          </p:nvSpPr>
          <p:spPr>
            <a:xfrm rot="21586800">
              <a:off x="15998760" y="-6232680"/>
              <a:ext cx="4676400" cy="4856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72" name="Google Shape;1555;p32"/>
          <p:cNvGrpSpPr/>
          <p:nvPr/>
        </p:nvGrpSpPr>
        <p:grpSpPr>
          <a:xfrm>
            <a:off x="16487640" y="-5628600"/>
            <a:ext cx="3713760" cy="7335720"/>
            <a:chOff x="16487640" y="-5628600"/>
            <a:chExt cx="3713760" cy="7335720"/>
          </a:xfrm>
        </p:grpSpPr>
        <p:sp>
          <p:nvSpPr>
            <p:cNvPr id="573" name="Google Shape;1556;p32"/>
            <p:cNvSpPr/>
            <p:nvPr/>
          </p:nvSpPr>
          <p:spPr>
            <a:xfrm rot="21586800">
              <a:off x="16501680" y="-5621400"/>
              <a:ext cx="3685680" cy="7321680"/>
            </a:xfrm>
            <a:custGeom>
              <a:avLst/>
              <a:gdLst/>
              <a:ahLst/>
              <a:cxn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Google Shape;1557;p32"/>
            <p:cNvSpPr/>
            <p:nvPr/>
          </p:nvSpPr>
          <p:spPr>
            <a:xfrm rot="21586800">
              <a:off x="16494840" y="-5621400"/>
              <a:ext cx="3685680" cy="38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75" name="Google Shape;1558;p32"/>
          <p:cNvGrpSpPr/>
          <p:nvPr/>
        </p:nvGrpSpPr>
        <p:grpSpPr>
          <a:xfrm>
            <a:off x="16904880" y="-5157360"/>
            <a:ext cx="2878560" cy="6395040"/>
            <a:chOff x="16904880" y="-5157360"/>
            <a:chExt cx="2878560" cy="6395040"/>
          </a:xfrm>
        </p:grpSpPr>
        <p:sp>
          <p:nvSpPr>
            <p:cNvPr id="576" name="Google Shape;1559;p32"/>
            <p:cNvSpPr/>
            <p:nvPr/>
          </p:nvSpPr>
          <p:spPr>
            <a:xfrm rot="21586800">
              <a:off x="16917840" y="-5151960"/>
              <a:ext cx="2853360" cy="6384240"/>
            </a:xfrm>
            <a:custGeom>
              <a:avLst/>
              <a:gdLst/>
              <a:ahLst/>
              <a:cxnLst/>
              <a:rect l="l" t="t" r="r" b="b"/>
              <a:pathLst>
                <a:path w="660400" h="1477319">
                  <a:moveTo>
                    <a:pt x="220252" y="1458250"/>
                  </a:moveTo>
                  <a:cubicBezTo>
                    <a:pt x="254109" y="1469763"/>
                    <a:pt x="292600" y="1477319"/>
                    <a:pt x="330378" y="1477319"/>
                  </a:cubicBezTo>
                  <a:cubicBezTo>
                    <a:pt x="368157" y="1477319"/>
                    <a:pt x="404509" y="1470842"/>
                    <a:pt x="438009" y="1459328"/>
                  </a:cubicBezTo>
                  <a:cubicBezTo>
                    <a:pt x="438723" y="1458968"/>
                    <a:pt x="439435" y="1458968"/>
                    <a:pt x="440148" y="1458609"/>
                  </a:cubicBezTo>
                  <a:cubicBezTo>
                    <a:pt x="565955" y="1412554"/>
                    <a:pt x="658618" y="1290940"/>
                    <a:pt x="660400" y="1134056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33214"/>
                  </a:lnTo>
                  <a:cubicBezTo>
                    <a:pt x="1782" y="1291659"/>
                    <a:pt x="93019" y="1413274"/>
                    <a:pt x="220252" y="1458250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Google Shape;1560;p32"/>
            <p:cNvSpPr/>
            <p:nvPr/>
          </p:nvSpPr>
          <p:spPr>
            <a:xfrm rot="21586800">
              <a:off x="16910280" y="-5151960"/>
              <a:ext cx="2853360" cy="2963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78" name="Google Shape;1561;p32"/>
          <p:cNvGrpSpPr/>
          <p:nvPr/>
        </p:nvGrpSpPr>
        <p:grpSpPr>
          <a:xfrm>
            <a:off x="17267760" y="-4730400"/>
            <a:ext cx="2152440" cy="5496480"/>
            <a:chOff x="17267760" y="-4730400"/>
            <a:chExt cx="2152440" cy="5496480"/>
          </a:xfrm>
        </p:grpSpPr>
        <p:sp>
          <p:nvSpPr>
            <p:cNvPr id="579" name="Google Shape;1562;p32"/>
            <p:cNvSpPr/>
            <p:nvPr/>
          </p:nvSpPr>
          <p:spPr>
            <a:xfrm rot="21586800">
              <a:off x="17278920" y="-4726080"/>
              <a:ext cx="2130840" cy="5488200"/>
            </a:xfrm>
            <a:custGeom>
              <a:avLst/>
              <a:gdLst/>
              <a:ahLst/>
              <a:cxnLst/>
              <a:rect l="l" t="t" r="r" b="b"/>
              <a:pathLst>
                <a:path w="660400" h="1700386">
                  <a:moveTo>
                    <a:pt x="220252" y="1681317"/>
                  </a:moveTo>
                  <a:cubicBezTo>
                    <a:pt x="254109" y="1692831"/>
                    <a:pt x="292600" y="1700386"/>
                    <a:pt x="330378" y="1700386"/>
                  </a:cubicBezTo>
                  <a:cubicBezTo>
                    <a:pt x="368157" y="1700386"/>
                    <a:pt x="404509" y="1693909"/>
                    <a:pt x="438009" y="1682396"/>
                  </a:cubicBezTo>
                  <a:cubicBezTo>
                    <a:pt x="438723" y="1682036"/>
                    <a:pt x="439435" y="1682036"/>
                    <a:pt x="440148" y="1681677"/>
                  </a:cubicBezTo>
                  <a:cubicBezTo>
                    <a:pt x="565955" y="1635621"/>
                    <a:pt x="658618" y="1514007"/>
                    <a:pt x="660400" y="1352169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351165"/>
                  </a:lnTo>
                  <a:cubicBezTo>
                    <a:pt x="1782" y="1514726"/>
                    <a:pt x="93019" y="1636342"/>
                    <a:pt x="220252" y="1681317"/>
                  </a:cubicBezTo>
                  <a:close/>
                </a:path>
              </a:pathLst>
            </a:custGeom>
            <a:noFill/>
            <a:ln w="57150">
              <a:solidFill>
                <a:srgbClr val="7DBFF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Google Shape;1563;p32"/>
            <p:cNvSpPr/>
            <p:nvPr/>
          </p:nvSpPr>
          <p:spPr>
            <a:xfrm rot="21586800">
              <a:off x="17271720" y="-4726080"/>
              <a:ext cx="2130840" cy="221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B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1568;p33"/>
          <p:cNvGrpSpPr/>
          <p:nvPr/>
        </p:nvGrpSpPr>
        <p:grpSpPr>
          <a:xfrm>
            <a:off x="-1353600" y="-1687320"/>
            <a:ext cx="3713760" cy="7335720"/>
            <a:chOff x="-1353600" y="-1687320"/>
            <a:chExt cx="3713760" cy="7335720"/>
          </a:xfrm>
        </p:grpSpPr>
        <p:sp>
          <p:nvSpPr>
            <p:cNvPr id="582" name="Google Shape;1569;p33"/>
            <p:cNvSpPr/>
            <p:nvPr/>
          </p:nvSpPr>
          <p:spPr>
            <a:xfrm rot="21586800">
              <a:off x="-1339200" y="-1680120"/>
              <a:ext cx="3685680" cy="7321680"/>
            </a:xfrm>
            <a:custGeom>
              <a:avLst/>
              <a:gdLst/>
              <a:ahLst/>
              <a:cxnLst/>
              <a:rect l="l" t="t" r="r" b="b"/>
              <a:pathLst>
                <a:path w="660400" h="1311646">
                  <a:moveTo>
                    <a:pt x="220252" y="1292577"/>
                  </a:moveTo>
                  <a:cubicBezTo>
                    <a:pt x="254109" y="1304091"/>
                    <a:pt x="292600" y="1311646"/>
                    <a:pt x="330378" y="1311646"/>
                  </a:cubicBezTo>
                  <a:cubicBezTo>
                    <a:pt x="368157" y="1311646"/>
                    <a:pt x="404509" y="1305169"/>
                    <a:pt x="438009" y="1293656"/>
                  </a:cubicBezTo>
                  <a:cubicBezTo>
                    <a:pt x="438723" y="1293296"/>
                    <a:pt x="439435" y="1293296"/>
                    <a:pt x="440148" y="1292937"/>
                  </a:cubicBezTo>
                  <a:cubicBezTo>
                    <a:pt x="565955" y="1246881"/>
                    <a:pt x="658618" y="1125267"/>
                    <a:pt x="660400" y="97206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971342"/>
                  </a:lnTo>
                  <a:cubicBezTo>
                    <a:pt x="1782" y="1125986"/>
                    <a:pt x="93019" y="1247601"/>
                    <a:pt x="220252" y="1292577"/>
                  </a:cubicBezTo>
                  <a:close/>
                </a:path>
              </a:pathLst>
            </a:custGeom>
            <a:noFill/>
            <a:ln w="571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Google Shape;1570;p33"/>
            <p:cNvSpPr/>
            <p:nvPr/>
          </p:nvSpPr>
          <p:spPr>
            <a:xfrm rot="21586800">
              <a:off x="-1346040" y="-1680120"/>
              <a:ext cx="3685680" cy="3827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84" name="Google Shape;1571;p33"/>
          <p:cNvGrpSpPr/>
          <p:nvPr/>
        </p:nvGrpSpPr>
        <p:grpSpPr>
          <a:xfrm>
            <a:off x="-2781000" y="-3341160"/>
            <a:ext cx="6566760" cy="10643040"/>
            <a:chOff x="-2781000" y="-3341160"/>
            <a:chExt cx="6566760" cy="10643040"/>
          </a:xfrm>
        </p:grpSpPr>
        <p:grpSp>
          <p:nvGrpSpPr>
            <p:cNvPr id="585" name="Google Shape;1572;p33"/>
            <p:cNvGrpSpPr/>
            <p:nvPr/>
          </p:nvGrpSpPr>
          <p:grpSpPr>
            <a:xfrm>
              <a:off x="-2781000" y="-3341160"/>
              <a:ext cx="6566760" cy="10643040"/>
              <a:chOff x="-2781000" y="-3341160"/>
              <a:chExt cx="6566760" cy="10643040"/>
            </a:xfrm>
          </p:grpSpPr>
          <p:sp>
            <p:nvSpPr>
              <p:cNvPr id="586" name="Google Shape;1573;p33"/>
              <p:cNvSpPr/>
              <p:nvPr/>
            </p:nvSpPr>
            <p:spPr>
              <a:xfrm rot="21586800">
                <a:off x="-2760480" y="-332820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7" name="Google Shape;1574;p33"/>
              <p:cNvSpPr/>
              <p:nvPr/>
            </p:nvSpPr>
            <p:spPr>
              <a:xfrm rot="21586800">
                <a:off x="-2766960" y="-332820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88" name="Google Shape;1575;p33"/>
            <p:cNvGrpSpPr/>
            <p:nvPr/>
          </p:nvGrpSpPr>
          <p:grpSpPr>
            <a:xfrm>
              <a:off x="-2341440" y="-2842560"/>
              <a:ext cx="5689080" cy="9644760"/>
              <a:chOff x="-2341440" y="-2842560"/>
              <a:chExt cx="5689080" cy="9644760"/>
            </a:xfrm>
          </p:grpSpPr>
          <p:sp>
            <p:nvSpPr>
              <p:cNvPr id="589" name="Google Shape;1576;p33"/>
              <p:cNvSpPr/>
              <p:nvPr/>
            </p:nvSpPr>
            <p:spPr>
              <a:xfrm rot="21586800">
                <a:off x="-2322720" y="-283176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0" name="Google Shape;1577;p33"/>
              <p:cNvSpPr/>
              <p:nvPr/>
            </p:nvSpPr>
            <p:spPr>
              <a:xfrm rot="21586800">
                <a:off x="-2329920" y="-283176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91" name="Google Shape;1578;p33"/>
            <p:cNvGrpSpPr/>
            <p:nvPr/>
          </p:nvGrpSpPr>
          <p:grpSpPr>
            <a:xfrm>
              <a:off x="-1851840" y="-2262960"/>
              <a:ext cx="4709520" cy="8485560"/>
              <a:chOff x="-1851840" y="-2262960"/>
              <a:chExt cx="4709520" cy="8485560"/>
            </a:xfrm>
          </p:grpSpPr>
          <p:sp>
            <p:nvSpPr>
              <p:cNvPr id="592" name="Google Shape;1579;p33"/>
              <p:cNvSpPr/>
              <p:nvPr/>
            </p:nvSpPr>
            <p:spPr>
              <a:xfrm rot="21586800">
                <a:off x="-1834560" y="-225396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3" name="Google Shape;1580;p33"/>
              <p:cNvSpPr/>
              <p:nvPr/>
            </p:nvSpPr>
            <p:spPr>
              <a:xfrm rot="21586800">
                <a:off x="-1842480" y="-22528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94" name="Google Shape;1581;p33"/>
            <p:cNvGrpSpPr/>
            <p:nvPr/>
          </p:nvGrpSpPr>
          <p:grpSpPr>
            <a:xfrm>
              <a:off x="-936360" y="-1217520"/>
              <a:ext cx="2878560" cy="6395040"/>
              <a:chOff x="-936360" y="-1217520"/>
              <a:chExt cx="2878560" cy="6395040"/>
            </a:xfrm>
          </p:grpSpPr>
          <p:sp>
            <p:nvSpPr>
              <p:cNvPr id="595" name="Google Shape;1582;p33"/>
              <p:cNvSpPr/>
              <p:nvPr/>
            </p:nvSpPr>
            <p:spPr>
              <a:xfrm rot="21586800">
                <a:off x="-923040" y="-121212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6" name="Google Shape;1583;p33"/>
              <p:cNvSpPr/>
              <p:nvPr/>
            </p:nvSpPr>
            <p:spPr>
              <a:xfrm rot="21586800">
                <a:off x="-930600" y="-121212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597" name="Google Shape;1584;p33"/>
            <p:cNvGrpSpPr/>
            <p:nvPr/>
          </p:nvGrpSpPr>
          <p:grpSpPr>
            <a:xfrm>
              <a:off x="-573480" y="-768240"/>
              <a:ext cx="2152440" cy="5496480"/>
              <a:chOff x="-573480" y="-768240"/>
              <a:chExt cx="2152440" cy="5496480"/>
            </a:xfrm>
          </p:grpSpPr>
          <p:sp>
            <p:nvSpPr>
              <p:cNvPr id="598" name="Google Shape;1585;p33"/>
              <p:cNvSpPr/>
              <p:nvPr/>
            </p:nvSpPr>
            <p:spPr>
              <a:xfrm rot="21586800">
                <a:off x="-561960" y="-76392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9" name="Google Shape;1586;p33"/>
              <p:cNvSpPr/>
              <p:nvPr/>
            </p:nvSpPr>
            <p:spPr>
              <a:xfrm rot="21586800">
                <a:off x="-569160" y="-76392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00" name="Google Shape;1587;p33"/>
          <p:cNvGrpSpPr/>
          <p:nvPr/>
        </p:nvGrpSpPr>
        <p:grpSpPr>
          <a:xfrm>
            <a:off x="15025320" y="6275160"/>
            <a:ext cx="6526080" cy="10617840"/>
            <a:chOff x="15025320" y="6275160"/>
            <a:chExt cx="6526080" cy="10617840"/>
          </a:xfrm>
        </p:grpSpPr>
        <p:grpSp>
          <p:nvGrpSpPr>
            <p:cNvPr id="601" name="Google Shape;1588;p33"/>
            <p:cNvGrpSpPr/>
            <p:nvPr/>
          </p:nvGrpSpPr>
          <p:grpSpPr>
            <a:xfrm>
              <a:off x="15025320" y="6275160"/>
              <a:ext cx="6526080" cy="10617840"/>
              <a:chOff x="15025320" y="6275160"/>
              <a:chExt cx="6526080" cy="10617840"/>
            </a:xfrm>
          </p:grpSpPr>
          <p:sp>
            <p:nvSpPr>
              <p:cNvPr id="602" name="Google Shape;1589;p33"/>
              <p:cNvSpPr/>
              <p:nvPr/>
            </p:nvSpPr>
            <p:spPr>
              <a:xfrm rot="10800000">
                <a:off x="15025320" y="6275160"/>
                <a:ext cx="6526080" cy="106178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4430">
                    <a:moveTo>
                      <a:pt x="220252" y="1055361"/>
                    </a:moveTo>
                    <a:cubicBezTo>
                      <a:pt x="254109" y="1066875"/>
                      <a:pt x="292600" y="1074430"/>
                      <a:pt x="330378" y="1074430"/>
                    </a:cubicBezTo>
                    <a:cubicBezTo>
                      <a:pt x="368157" y="1074430"/>
                      <a:pt x="404509" y="1067953"/>
                      <a:pt x="438009" y="1056439"/>
                    </a:cubicBezTo>
                    <a:cubicBezTo>
                      <a:pt x="438723" y="1056080"/>
                      <a:pt x="439435" y="1056080"/>
                      <a:pt x="440148" y="1055720"/>
                    </a:cubicBezTo>
                    <a:cubicBezTo>
                      <a:pt x="565955" y="1009665"/>
                      <a:pt x="658618" y="888051"/>
                      <a:pt x="660400" y="74011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9567"/>
                    </a:lnTo>
                    <a:cubicBezTo>
                      <a:pt x="1782" y="888770"/>
                      <a:pt x="93019" y="1010385"/>
                      <a:pt x="220252" y="105536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3" name="Google Shape;1590;p33"/>
              <p:cNvSpPr/>
              <p:nvPr/>
            </p:nvSpPr>
            <p:spPr>
              <a:xfrm rot="10800000">
                <a:off x="15025320" y="10116000"/>
                <a:ext cx="6526080" cy="6777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04" name="Google Shape;1591;p33"/>
            <p:cNvGrpSpPr/>
            <p:nvPr/>
          </p:nvGrpSpPr>
          <p:grpSpPr>
            <a:xfrm>
              <a:off x="15462720" y="6772320"/>
              <a:ext cx="5652000" cy="9623160"/>
              <a:chOff x="15462720" y="6772320"/>
              <a:chExt cx="5652000" cy="9623160"/>
            </a:xfrm>
          </p:grpSpPr>
          <p:sp>
            <p:nvSpPr>
              <p:cNvPr id="605" name="Google Shape;1592;p33"/>
              <p:cNvSpPr/>
              <p:nvPr/>
            </p:nvSpPr>
            <p:spPr>
              <a:xfrm rot="10800000">
                <a:off x="15462720" y="6772320"/>
                <a:ext cx="5652000" cy="96231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295">
                    <a:moveTo>
                      <a:pt x="220252" y="1105226"/>
                    </a:moveTo>
                    <a:cubicBezTo>
                      <a:pt x="254109" y="1116739"/>
                      <a:pt x="292600" y="1124295"/>
                      <a:pt x="330378" y="1124295"/>
                    </a:cubicBezTo>
                    <a:cubicBezTo>
                      <a:pt x="368157" y="1124295"/>
                      <a:pt x="404509" y="1117818"/>
                      <a:pt x="438009" y="1106304"/>
                    </a:cubicBezTo>
                    <a:cubicBezTo>
                      <a:pt x="438723" y="1105945"/>
                      <a:pt x="439435" y="1105945"/>
                      <a:pt x="440148" y="1105585"/>
                    </a:cubicBezTo>
                    <a:cubicBezTo>
                      <a:pt x="565955" y="1059530"/>
                      <a:pt x="658618" y="937916"/>
                      <a:pt x="660400" y="78887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288"/>
                    </a:lnTo>
                    <a:cubicBezTo>
                      <a:pt x="1782" y="938635"/>
                      <a:pt x="93019" y="1060250"/>
                      <a:pt x="220252" y="1105226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6" name="Google Shape;1593;p33"/>
              <p:cNvSpPr/>
              <p:nvPr/>
            </p:nvSpPr>
            <p:spPr>
              <a:xfrm rot="10800000">
                <a:off x="15462720" y="10526040"/>
                <a:ext cx="5652000" cy="5869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07" name="Google Shape;1594;p33"/>
            <p:cNvGrpSpPr/>
            <p:nvPr/>
          </p:nvGrpSpPr>
          <p:grpSpPr>
            <a:xfrm>
              <a:off x="15950520" y="7350120"/>
              <a:ext cx="4676400" cy="8467560"/>
              <a:chOff x="15950520" y="7350120"/>
              <a:chExt cx="4676400" cy="8467560"/>
            </a:xfrm>
          </p:grpSpPr>
          <p:sp>
            <p:nvSpPr>
              <p:cNvPr id="608" name="Google Shape;1595;p33"/>
              <p:cNvSpPr/>
              <p:nvPr/>
            </p:nvSpPr>
            <p:spPr>
              <a:xfrm rot="10800000">
                <a:off x="15950520" y="7350120"/>
                <a:ext cx="4676400" cy="846756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95670">
                    <a:moveTo>
                      <a:pt x="220252" y="1176601"/>
                    </a:moveTo>
                    <a:cubicBezTo>
                      <a:pt x="254109" y="1188114"/>
                      <a:pt x="292600" y="1195670"/>
                      <a:pt x="330378" y="1195670"/>
                    </a:cubicBezTo>
                    <a:cubicBezTo>
                      <a:pt x="368157" y="1195670"/>
                      <a:pt x="404509" y="1189193"/>
                      <a:pt x="438009" y="1177679"/>
                    </a:cubicBezTo>
                    <a:cubicBezTo>
                      <a:pt x="438723" y="1177320"/>
                      <a:pt x="439435" y="1177320"/>
                      <a:pt x="440148" y="1176960"/>
                    </a:cubicBezTo>
                    <a:cubicBezTo>
                      <a:pt x="565955" y="1130905"/>
                      <a:pt x="658618" y="1009291"/>
                      <a:pt x="660400" y="85866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58026"/>
                    </a:lnTo>
                    <a:cubicBezTo>
                      <a:pt x="1782" y="1010010"/>
                      <a:pt x="93019" y="1131625"/>
                      <a:pt x="220252" y="1176601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09" name="Google Shape;1596;p33"/>
              <p:cNvSpPr/>
              <p:nvPr/>
            </p:nvSpPr>
            <p:spPr>
              <a:xfrm rot="10800000">
                <a:off x="15950520" y="10961280"/>
                <a:ext cx="4676400" cy="4856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10" name="Google Shape;1597;p33"/>
            <p:cNvGrpSpPr/>
            <p:nvPr/>
          </p:nvGrpSpPr>
          <p:grpSpPr>
            <a:xfrm>
              <a:off x="16445880" y="7922880"/>
              <a:ext cx="3685680" cy="7321680"/>
              <a:chOff x="16445880" y="7922880"/>
              <a:chExt cx="3685680" cy="7321680"/>
            </a:xfrm>
          </p:grpSpPr>
          <p:sp>
            <p:nvSpPr>
              <p:cNvPr id="611" name="Google Shape;1598;p33"/>
              <p:cNvSpPr/>
              <p:nvPr/>
            </p:nvSpPr>
            <p:spPr>
              <a:xfrm rot="10800000">
                <a:off x="16445880" y="7922880"/>
                <a:ext cx="3685680" cy="732168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11646">
                    <a:moveTo>
                      <a:pt x="220252" y="1292577"/>
                    </a:moveTo>
                    <a:cubicBezTo>
                      <a:pt x="254109" y="1304091"/>
                      <a:pt x="292600" y="1311646"/>
                      <a:pt x="330378" y="1311646"/>
                    </a:cubicBezTo>
                    <a:cubicBezTo>
                      <a:pt x="368157" y="1311646"/>
                      <a:pt x="404509" y="1305169"/>
                      <a:pt x="438009" y="1293656"/>
                    </a:cubicBezTo>
                    <a:cubicBezTo>
                      <a:pt x="438723" y="1293296"/>
                      <a:pt x="439435" y="1293296"/>
                      <a:pt x="440148" y="1292937"/>
                    </a:cubicBezTo>
                    <a:cubicBezTo>
                      <a:pt x="565955" y="1246881"/>
                      <a:pt x="658618" y="1125267"/>
                      <a:pt x="660400" y="972064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71342"/>
                    </a:lnTo>
                    <a:cubicBezTo>
                      <a:pt x="1782" y="1125986"/>
                      <a:pt x="93019" y="1247601"/>
                      <a:pt x="220252" y="129257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2" name="Google Shape;1599;p33"/>
              <p:cNvSpPr/>
              <p:nvPr/>
            </p:nvSpPr>
            <p:spPr>
              <a:xfrm rot="10800000">
                <a:off x="16445880" y="11417040"/>
                <a:ext cx="3685680" cy="3827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13" name="Google Shape;1600;p33"/>
            <p:cNvGrpSpPr/>
            <p:nvPr/>
          </p:nvGrpSpPr>
          <p:grpSpPr>
            <a:xfrm>
              <a:off x="16861680" y="8391960"/>
              <a:ext cx="2853360" cy="6384240"/>
              <a:chOff x="16861680" y="8391960"/>
              <a:chExt cx="2853360" cy="6384240"/>
            </a:xfrm>
          </p:grpSpPr>
          <p:sp>
            <p:nvSpPr>
              <p:cNvPr id="614" name="Google Shape;1601;p33"/>
              <p:cNvSpPr/>
              <p:nvPr/>
            </p:nvSpPr>
            <p:spPr>
              <a:xfrm rot="10800000">
                <a:off x="16861680" y="8391960"/>
                <a:ext cx="2853360" cy="638424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477319">
                    <a:moveTo>
                      <a:pt x="220252" y="1458250"/>
                    </a:moveTo>
                    <a:cubicBezTo>
                      <a:pt x="254109" y="1469763"/>
                      <a:pt x="292600" y="1477319"/>
                      <a:pt x="330378" y="1477319"/>
                    </a:cubicBezTo>
                    <a:cubicBezTo>
                      <a:pt x="368157" y="1477319"/>
                      <a:pt x="404509" y="1470842"/>
                      <a:pt x="438009" y="1459328"/>
                    </a:cubicBezTo>
                    <a:cubicBezTo>
                      <a:pt x="438723" y="1458968"/>
                      <a:pt x="439435" y="1458968"/>
                      <a:pt x="440148" y="1458609"/>
                    </a:cubicBezTo>
                    <a:cubicBezTo>
                      <a:pt x="565955" y="1412554"/>
                      <a:pt x="658618" y="1290940"/>
                      <a:pt x="660400" y="1134056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133214"/>
                    </a:lnTo>
                    <a:cubicBezTo>
                      <a:pt x="1782" y="1291659"/>
                      <a:pt x="93019" y="1413274"/>
                      <a:pt x="220252" y="1458250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5" name="Google Shape;1602;p33"/>
              <p:cNvSpPr/>
              <p:nvPr/>
            </p:nvSpPr>
            <p:spPr>
              <a:xfrm rot="10800000">
                <a:off x="16861680" y="11813040"/>
                <a:ext cx="2853360" cy="2963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16" name="Google Shape;1603;p33"/>
            <p:cNvGrpSpPr/>
            <p:nvPr/>
          </p:nvGrpSpPr>
          <p:grpSpPr>
            <a:xfrm>
              <a:off x="17223120" y="8839800"/>
              <a:ext cx="2130840" cy="5488200"/>
              <a:chOff x="17223120" y="8839800"/>
              <a:chExt cx="2130840" cy="5488200"/>
            </a:xfrm>
          </p:grpSpPr>
          <p:sp>
            <p:nvSpPr>
              <p:cNvPr id="617" name="Google Shape;1604;p33"/>
              <p:cNvSpPr/>
              <p:nvPr/>
            </p:nvSpPr>
            <p:spPr>
              <a:xfrm rot="10800000">
                <a:off x="17223120" y="8839800"/>
                <a:ext cx="2130840" cy="54882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700386">
                    <a:moveTo>
                      <a:pt x="220252" y="1681317"/>
                    </a:moveTo>
                    <a:cubicBezTo>
                      <a:pt x="254109" y="1692831"/>
                      <a:pt x="292600" y="1700386"/>
                      <a:pt x="330378" y="1700386"/>
                    </a:cubicBezTo>
                    <a:cubicBezTo>
                      <a:pt x="368157" y="1700386"/>
                      <a:pt x="404509" y="1693909"/>
                      <a:pt x="438009" y="1682396"/>
                    </a:cubicBezTo>
                    <a:cubicBezTo>
                      <a:pt x="438723" y="1682036"/>
                      <a:pt x="439435" y="1682036"/>
                      <a:pt x="440148" y="1681677"/>
                    </a:cubicBezTo>
                    <a:cubicBezTo>
                      <a:pt x="565955" y="1635621"/>
                      <a:pt x="658618" y="1514007"/>
                      <a:pt x="660400" y="13521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351165"/>
                    </a:lnTo>
                    <a:cubicBezTo>
                      <a:pt x="1782" y="1514726"/>
                      <a:pt x="93019" y="1636342"/>
                      <a:pt x="220252" y="1681317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8" name="Google Shape;1605;p33"/>
              <p:cNvSpPr/>
              <p:nvPr/>
            </p:nvSpPr>
            <p:spPr>
              <a:xfrm rot="10800000">
                <a:off x="17223120" y="12115080"/>
                <a:ext cx="2130840" cy="2212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19" name="Google Shape;1606;p33"/>
          <p:cNvGrpSpPr/>
          <p:nvPr/>
        </p:nvGrpSpPr>
        <p:grpSpPr>
          <a:xfrm>
            <a:off x="1028880" y="1028880"/>
            <a:ext cx="16229520" cy="8228520"/>
            <a:chOff x="1028880" y="1028880"/>
            <a:chExt cx="16229520" cy="8228520"/>
          </a:xfrm>
        </p:grpSpPr>
        <p:sp>
          <p:nvSpPr>
            <p:cNvPr id="620" name="Google Shape;1607;p33"/>
            <p:cNvSpPr/>
            <p:nvPr/>
          </p:nvSpPr>
          <p:spPr>
            <a:xfrm>
              <a:off x="1028880" y="1028880"/>
              <a:ext cx="16229520" cy="8228520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1" name="Google Shape;1608;p33"/>
            <p:cNvSpPr/>
            <p:nvPr/>
          </p:nvSpPr>
          <p:spPr>
            <a:xfrm>
              <a:off x="1028880" y="102888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622" name="Google Shape;1609;p33"/>
          <p:cNvGrpSpPr/>
          <p:nvPr/>
        </p:nvGrpSpPr>
        <p:grpSpPr>
          <a:xfrm>
            <a:off x="1478160" y="1548000"/>
            <a:ext cx="15311520" cy="7236720"/>
            <a:chOff x="1478160" y="1548000"/>
            <a:chExt cx="15311520" cy="7236720"/>
          </a:xfrm>
        </p:grpSpPr>
        <p:sp>
          <p:nvSpPr>
            <p:cNvPr id="623" name="Google Shape;1610;p33"/>
            <p:cNvSpPr/>
            <p:nvPr/>
          </p:nvSpPr>
          <p:spPr>
            <a:xfrm>
              <a:off x="1478160" y="1548000"/>
              <a:ext cx="15311520" cy="7236720"/>
            </a:xfrm>
            <a:custGeom>
              <a:avLst/>
              <a:gdLst/>
              <a:ahLst/>
              <a:cxnLst/>
              <a:rect l="l" t="t" r="r" b="b"/>
              <a:pathLst>
                <a:path w="4032974" h="1906238">
                  <a:moveTo>
                    <a:pt x="0" y="0"/>
                  </a:moveTo>
                  <a:lnTo>
                    <a:pt x="4032974" y="0"/>
                  </a:lnTo>
                  <a:lnTo>
                    <a:pt x="4032974" y="1906238"/>
                  </a:lnTo>
                  <a:lnTo>
                    <a:pt x="0" y="1906238"/>
                  </a:lnTo>
                  <a:close/>
                </a:path>
              </a:pathLst>
            </a:custGeom>
            <a:noFill/>
            <a:ln w="57150">
              <a:solidFill>
                <a:srgbClr val="B89D4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4" name="Google Shape;1611;p33"/>
            <p:cNvSpPr/>
            <p:nvPr/>
          </p:nvSpPr>
          <p:spPr>
            <a:xfrm>
              <a:off x="1478160" y="1548000"/>
              <a:ext cx="3084840" cy="308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5" name="Google Shape;1612;p33"/>
          <p:cNvSpPr/>
          <p:nvPr/>
        </p:nvSpPr>
        <p:spPr>
          <a:xfrm>
            <a:off x="2792880" y="3051720"/>
            <a:ext cx="227052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Open Sans"/>
                <a:ea typeface="Open Sans"/>
              </a:rPr>
              <a:t>STRENGTHS</a:t>
            </a:r>
            <a:endParaRPr lang="en-HK" sz="2400" b="0" strike="noStrike" spc="-1">
              <a:latin typeface="Arial"/>
            </a:endParaRPr>
          </a:p>
        </p:txBody>
      </p:sp>
      <p:sp>
        <p:nvSpPr>
          <p:cNvPr id="626" name="Google Shape;1613;p33"/>
          <p:cNvSpPr/>
          <p:nvPr/>
        </p:nvSpPr>
        <p:spPr>
          <a:xfrm>
            <a:off x="2792880" y="3583080"/>
            <a:ext cx="4221720" cy="91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What are you doing well?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What sets you apart?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What are your good qualities?</a:t>
            </a:r>
            <a:endParaRPr lang="en-HK" sz="2000" b="0" strike="noStrike" spc="-1">
              <a:latin typeface="Arial"/>
            </a:endParaRPr>
          </a:p>
        </p:txBody>
      </p:sp>
      <p:sp>
        <p:nvSpPr>
          <p:cNvPr id="627" name="Google Shape;1614;p33"/>
          <p:cNvSpPr/>
          <p:nvPr/>
        </p:nvSpPr>
        <p:spPr>
          <a:xfrm>
            <a:off x="2792880" y="1489680"/>
            <a:ext cx="66096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9000" b="1" strike="noStrike" spc="-1">
                <a:solidFill>
                  <a:srgbClr val="B89D40"/>
                </a:solidFill>
                <a:latin typeface="Alice"/>
                <a:ea typeface="Alice"/>
              </a:rPr>
              <a:t>S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628" name="Google Shape;1615;p33"/>
          <p:cNvSpPr/>
          <p:nvPr/>
        </p:nvSpPr>
        <p:spPr>
          <a:xfrm>
            <a:off x="2792880" y="6608880"/>
            <a:ext cx="318960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Open Sans"/>
                <a:ea typeface="Open Sans"/>
              </a:rPr>
              <a:t>OPPORTUNITIES</a:t>
            </a:r>
            <a:endParaRPr lang="en-HK" sz="2400" b="0" strike="noStrike" spc="-1">
              <a:latin typeface="Arial"/>
            </a:endParaRPr>
          </a:p>
        </p:txBody>
      </p:sp>
      <p:sp>
        <p:nvSpPr>
          <p:cNvPr id="629" name="Google Shape;1616;p33"/>
          <p:cNvSpPr/>
          <p:nvPr/>
        </p:nvSpPr>
        <p:spPr>
          <a:xfrm>
            <a:off x="2792880" y="7130520"/>
            <a:ext cx="3403440" cy="91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What are your goals?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Are demands shifting?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How can it be improved?</a:t>
            </a:r>
            <a:endParaRPr lang="en-HK" sz="2000" b="0" strike="noStrike" spc="-1">
              <a:latin typeface="Arial"/>
            </a:endParaRPr>
          </a:p>
        </p:txBody>
      </p:sp>
      <p:sp>
        <p:nvSpPr>
          <p:cNvPr id="630" name="Google Shape;1617;p33"/>
          <p:cNvSpPr/>
          <p:nvPr/>
        </p:nvSpPr>
        <p:spPr>
          <a:xfrm>
            <a:off x="2792880" y="4973040"/>
            <a:ext cx="66096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just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9000" b="1" strike="noStrike" spc="-1">
                <a:solidFill>
                  <a:srgbClr val="B89D40"/>
                </a:solidFill>
                <a:latin typeface="Alice"/>
                <a:ea typeface="Alice"/>
              </a:rPr>
              <a:t>O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631" name="Google Shape;1618;p33"/>
          <p:cNvSpPr/>
          <p:nvPr/>
        </p:nvSpPr>
        <p:spPr>
          <a:xfrm>
            <a:off x="10496520" y="3051720"/>
            <a:ext cx="320112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Open Sans"/>
                <a:ea typeface="Open Sans"/>
              </a:rPr>
              <a:t>WEAKNESSES</a:t>
            </a:r>
            <a:endParaRPr lang="en-HK" sz="2400" b="0" strike="noStrike" spc="-1">
              <a:latin typeface="Arial"/>
            </a:endParaRPr>
          </a:p>
        </p:txBody>
      </p:sp>
      <p:sp>
        <p:nvSpPr>
          <p:cNvPr id="632" name="Google Shape;1619;p33"/>
          <p:cNvSpPr/>
          <p:nvPr/>
        </p:nvSpPr>
        <p:spPr>
          <a:xfrm>
            <a:off x="10496520" y="3583080"/>
            <a:ext cx="5396400" cy="121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Where do you need to improve?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Are resources adequate? What do others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do better than you?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2000" b="0" strike="noStrike" spc="-1">
              <a:latin typeface="Arial"/>
            </a:endParaRPr>
          </a:p>
        </p:txBody>
      </p:sp>
      <p:sp>
        <p:nvSpPr>
          <p:cNvPr id="633" name="Google Shape;1620;p33"/>
          <p:cNvSpPr/>
          <p:nvPr/>
        </p:nvSpPr>
        <p:spPr>
          <a:xfrm>
            <a:off x="10496520" y="1489680"/>
            <a:ext cx="66096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9000" b="1" strike="noStrike" spc="-1">
                <a:solidFill>
                  <a:srgbClr val="B89D40"/>
                </a:solidFill>
                <a:latin typeface="Alice"/>
                <a:ea typeface="Alice"/>
              </a:rPr>
              <a:t>W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634" name="Google Shape;1621;p33"/>
          <p:cNvSpPr/>
          <p:nvPr/>
        </p:nvSpPr>
        <p:spPr>
          <a:xfrm>
            <a:off x="10496520" y="6608880"/>
            <a:ext cx="168660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Open Sans"/>
                <a:ea typeface="Open Sans"/>
              </a:rPr>
              <a:t>THREATS</a:t>
            </a:r>
            <a:endParaRPr lang="en-HK" sz="2400" b="0" strike="noStrike" spc="-1">
              <a:latin typeface="Arial"/>
            </a:endParaRPr>
          </a:p>
        </p:txBody>
      </p:sp>
      <p:sp>
        <p:nvSpPr>
          <p:cNvPr id="635" name="Google Shape;1622;p33"/>
          <p:cNvSpPr/>
          <p:nvPr/>
        </p:nvSpPr>
        <p:spPr>
          <a:xfrm>
            <a:off x="10496520" y="7130520"/>
            <a:ext cx="4849200" cy="91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What are the blockers you're facing?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What are factors outside </a:t>
            </a:r>
            <a:endParaRPr lang="en-HK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Open Sans"/>
                <a:ea typeface="Open Sans"/>
              </a:rPr>
              <a:t>of your control?</a:t>
            </a:r>
            <a:endParaRPr lang="en-HK" sz="2000" b="0" strike="noStrike" spc="-1">
              <a:latin typeface="Arial"/>
            </a:endParaRPr>
          </a:p>
        </p:txBody>
      </p:sp>
      <p:sp>
        <p:nvSpPr>
          <p:cNvPr id="636" name="Google Shape;1623;p33"/>
          <p:cNvSpPr/>
          <p:nvPr/>
        </p:nvSpPr>
        <p:spPr>
          <a:xfrm>
            <a:off x="10496520" y="4973040"/>
            <a:ext cx="660960" cy="20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9000" b="1" strike="noStrike" spc="-1">
                <a:solidFill>
                  <a:srgbClr val="B89D40"/>
                </a:solidFill>
                <a:latin typeface="Alice"/>
                <a:ea typeface="Alice"/>
              </a:rPr>
              <a:t>T</a:t>
            </a:r>
            <a:endParaRPr lang="en-HK" sz="9000" b="0" strike="noStrike" spc="-1">
              <a:latin typeface="Arial"/>
            </a:endParaRPr>
          </a:p>
        </p:txBody>
      </p:sp>
      <p:sp>
        <p:nvSpPr>
          <p:cNvPr id="637" name="Google Shape;1624;p33"/>
          <p:cNvSpPr/>
          <p:nvPr/>
        </p:nvSpPr>
        <p:spPr>
          <a:xfrm rot="5400000">
            <a:off x="5515560" y="5137560"/>
            <a:ext cx="7236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Google Shape;1625;p33"/>
          <p:cNvSpPr/>
          <p:nvPr/>
        </p:nvSpPr>
        <p:spPr>
          <a:xfrm rot="10801200">
            <a:off x="1479240" y="5134320"/>
            <a:ext cx="15311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B89D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DBFF8"/>
      </a:dk2>
      <a:lt2>
        <a:srgbClr val="EEECE1"/>
      </a:lt2>
      <a:accent1>
        <a:srgbClr val="7DBFF8"/>
      </a:accent1>
      <a:accent2>
        <a:srgbClr val="B89D40"/>
      </a:accent2>
      <a:accent3>
        <a:srgbClr val="666666"/>
      </a:accent3>
      <a:accent4>
        <a:srgbClr val="C0C0C0"/>
      </a:accent4>
      <a:accent5>
        <a:srgbClr val="EDECED"/>
      </a:accent5>
      <a:accent6>
        <a:srgbClr val="F4F4F4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345</Words>
  <Application>Microsoft Office PowerPoint</Application>
  <PresentationFormat>自定义</PresentationFormat>
  <Paragraphs>91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Alice</vt:lpstr>
      <vt:lpstr>Arial</vt:lpstr>
      <vt:lpstr>Open Sans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/>
  <cp:lastModifiedBy>NECOlizer Unreal</cp:lastModifiedBy>
  <cp:revision>5</cp:revision>
  <dcterms:created xsi:type="dcterms:W3CDTF">2023-07-04T15:38:48Z</dcterms:created>
  <dcterms:modified xsi:type="dcterms:W3CDTF">2025-02-28T02:20:01Z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F079E47A27CE9C50083DA464186CB0ED_42</vt:lpwstr>
  </property>
  <property fmtid="{D5CDD505-2E9C-101B-9397-08002B2CF9AE}" pid="3" name="KSOProductBuildVer">
    <vt:lpwstr>2052-5.4.1.7920</vt:lpwstr>
  </property>
  <property fmtid="{D5CDD505-2E9C-101B-9397-08002B2CF9AE}" pid="4" name="Slides">
    <vt:i4>8</vt:i4>
  </property>
</Properties>
</file>