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svg" ContentType="image/svg+xml"/>
  <Default Extension="png" ContentType="image/pn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presProps.xml" ContentType="application/vnd.openxmlformats-officedocument.presentationml.pres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commentAuthors.xml" ContentType="application/vnd.openxmlformats-officedocument.presentationml.commentAuthors+xml"/>
  <Override PartName="/customXml/item3.xml" ContentType="application/xml"/>
  <Override PartName="/customXml/itemProps31.xml" ContentType="application/vnd.openxmlformats-officedocument.customXmlPropertie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viewProps.xml" ContentType="application/vnd.openxmlformats-officedocument.presentationml.viewProps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1"/>
  </p:sldMasterIdLst>
  <p:notesMasterIdLst>
    <p:notesMasterId r:id="rId15"/>
  </p:notesMasterIdLst>
  <p:handoutMasterIdLst>
    <p:handoutMasterId r:id="rId16"/>
  </p:handout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presProps" Target="/ppt/presProps.xml" Id="rId18" /><Relationship Type="http://schemas.openxmlformats.org/officeDocument/2006/relationships/slide" Target="/ppt/slides/slide2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commentAuthors" Target="/ppt/commentAuthors.xml" Id="rId17" /><Relationship Type="http://schemas.openxmlformats.org/officeDocument/2006/relationships/customXml" Target="/customXml/item3.xml" Id="rId25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heme" Target="/ppt/theme/theme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22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13.xml" Id="rId23" /><Relationship Type="http://schemas.openxmlformats.org/officeDocument/2006/relationships/slide" Target="/ppt/slides/slide910.xml" Id="rId10" /><Relationship Type="http://schemas.openxmlformats.org/officeDocument/2006/relationships/viewProps" Target="/ppt/viewProp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microsoft.com/office/2018/10/relationships/authors" Target="/ppt/authors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image" Target="/ppt/media/image2312.svg" Id="rId3" /><Relationship Type="http://schemas.openxmlformats.org/officeDocument/2006/relationships/image" Target="/ppt/media/image2210.png" Id="rId2" /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image" Target="/ppt/media/image213.svg" Id="rId3" /><Relationship Type="http://schemas.openxmlformats.org/officeDocument/2006/relationships/image" Target="/ppt/media/image202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2410.svg" Id="rId5" /><Relationship Type="http://schemas.openxmlformats.org/officeDocument/2006/relationships/image" Target="/ppt/media/image15.png" Id="rId4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image" Target="/ppt/media/image213.svg" Id="rId3" /><Relationship Type="http://schemas.openxmlformats.org/officeDocument/2006/relationships/image" Target="/ppt/media/image202.png" Id="rId2" /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image" Target="/ppt/media/image264.svg" Id="rId3" /><Relationship Type="http://schemas.openxmlformats.org/officeDocument/2006/relationships/image" Target="/ppt/media/image253.png" Id="rId2" /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image" Target="/ppt/media/image28.svg" Id="rId3" /><Relationship Type="http://schemas.openxmlformats.org/officeDocument/2006/relationships/image" Target="/ppt/media/image17.png" Id="rId2" /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image" Target="/ppt/media/image46.svg" Id="rId3" /><Relationship Type="http://schemas.openxmlformats.org/officeDocument/2006/relationships/image" Target="/ppt/media/image35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67.svg" Id="rId5" /><Relationship Type="http://schemas.openxmlformats.org/officeDocument/2006/relationships/image" Target="/ppt/media/image56.png" Id="rId4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image" Target="/ppt/media/image85.svg" Id="rId3" /><Relationship Type="http://schemas.openxmlformats.org/officeDocument/2006/relationships/image" Target="/ppt/media/image74.png" Id="rId2" /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image" Target="/ppt/media/image1013.svg" Id="rId3" /><Relationship Type="http://schemas.openxmlformats.org/officeDocument/2006/relationships/image" Target="/ppt/media/image911.png" Id="rId2" /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image" Target="/ppt/media/image46.svg" Id="rId3" /><Relationship Type="http://schemas.openxmlformats.org/officeDocument/2006/relationships/image" Target="/ppt/media/image35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211.svg" Id="rId5" /><Relationship Type="http://schemas.openxmlformats.org/officeDocument/2006/relationships/image" Target="/ppt/media/image119.png" Id="rId4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image" Target="/ppt/media/image149.svg" Id="rId3" /><Relationship Type="http://schemas.openxmlformats.org/officeDocument/2006/relationships/image" Target="/ppt/media/image138.png" Id="rId2" /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image" Target="/ppt/media/image16.svg" Id="rId3" /><Relationship Type="http://schemas.openxmlformats.org/officeDocument/2006/relationships/image" Target="/ppt/media/image15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814.svg" Id="rId5" /><Relationship Type="http://schemas.openxmlformats.org/officeDocument/2006/relationships/image" Target="/ppt/media/image1712.png" Id="rId4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192.svg" Id="rId3" /><Relationship Type="http://schemas.openxmlformats.org/officeDocument/2006/relationships/image" Target="/ppt/media/image15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213.svg" Id="rId5" /><Relationship Type="http://schemas.openxmlformats.org/officeDocument/2006/relationships/image" Target="/ppt/media/image202.png" Id="rId4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image" Target="/ppt/media/image1013.svg" Id="rId3" /><Relationship Type="http://schemas.openxmlformats.org/officeDocument/2006/relationships/image" Target="/ppt/media/image911.png" Id="rId2" /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image" Target="/ppt/media/image253.png" Id="rId3" /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Relationship Type="http://schemas.openxmlformats.org/officeDocument/2006/relationships/image" Target="/ppt/media/image3115.svg" Id="rId4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275.jp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283.jp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image" Target="/ppt/media/image292.jpg" Id="rId3" /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04.jp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3.xml" Id="rId1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 first mindset.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268EFD9E-464D-4A64-8503-21EC02601551}"/>
</file>

<file path=customXml/itemProps22.xml><?xml version="1.0" encoding="utf-8"?>
<ds:datastoreItem xmlns:ds="http://schemas.openxmlformats.org/officeDocument/2006/customXml" ds:itemID="{B133F63F-9110-40E7-9727-485934F41506}"/>
</file>

<file path=customXml/itemProps31.xml><?xml version="1.0" encoding="utf-8"?>
<ds:datastoreItem xmlns:ds="http://schemas.openxmlformats.org/officeDocument/2006/customXml" ds:itemID="{17B53FD5-8F3E-4406-8404-9F78B5E6376E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2</ap:TotalTime>
  <ap:Words>477</ap:Words>
  <ap:Application>Microsoft Office PowerPoint</ap:Application>
  <ap:PresentationFormat>Widescreen</ap:PresentationFormat>
  <ap:Paragraphs>125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Calibri</vt:lpstr>
      <vt:lpstr>Tenorite</vt:lpstr>
      <vt:lpstr>Custom</vt:lpstr>
      <vt:lpstr>Pitch deck</vt:lpstr>
      <vt:lpstr>About us</vt:lpstr>
      <vt:lpstr>Company overview</vt:lpstr>
      <vt:lpstr>Product overview</vt:lpstr>
      <vt:lpstr>Problem </vt:lpstr>
      <vt:lpstr>Product benefits</vt:lpstr>
      <vt:lpstr>Our competition</vt:lpstr>
      <vt:lpstr>Product overview </vt:lpstr>
      <vt:lpstr>Growth strategy</vt:lpstr>
      <vt:lpstr>Market overview</vt:lpstr>
      <vt:lpstr>Solution</vt:lpstr>
      <vt:lpstr>Financials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terms:created xsi:type="dcterms:W3CDTF">2024-01-04T07:32:45Z</dcterms:created>
  <dcterms:modified xsi:type="dcterms:W3CDTF">2024-02-21T05:31:52Z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