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03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Q3 2023 Development Update</a:t>
            </a:r>
          </a:p>
          <a:p>
            <a:r>
              <a:t>Prepared by: Engineering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Feature Analysis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71600" y="1828800"/>
            <a:ext cx="3657600" cy="1371600"/>
          </a:xfrm>
          <a:prstGeom prst="roundRect">
            <a:avLst/>
          </a:prstGeom>
          <a:solidFill>
            <a:srgbClr val="87CE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/>
            </a:pPr>
            <a:r>
              <a:rPr dirty="0"/>
              <a:t>Critical Path Optimization</a:t>
            </a:r>
          </a:p>
          <a:p>
            <a:r>
              <a:rPr dirty="0"/>
              <a:t>• Algorithm efficiency</a:t>
            </a:r>
          </a:p>
          <a:p>
            <a:r>
              <a:rPr dirty="0"/>
              <a:t>• Resource allocation</a:t>
            </a:r>
          </a:p>
          <a:p>
            <a:r>
              <a:rPr dirty="0"/>
              <a:t>• Energy consumption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Current Focus Areas:</a:t>
            </a:r>
          </a:p>
          <a:p>
            <a:pPr lvl="1"/>
            <a:r>
              <a:rPr dirty="0"/>
              <a:t>- Thermal management improvements</a:t>
            </a:r>
          </a:p>
          <a:p>
            <a:pPr lvl="1"/>
            <a:r>
              <a:rPr dirty="0"/>
              <a:t>- Material durability testing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7984" y="5486400"/>
            <a:ext cx="50767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Major Technical Hurdles:</a:t>
            </a:r>
          </a:p>
          <a:p>
            <a:pPr lvl="1"/>
            <a:r>
              <a:rPr dirty="0"/>
              <a:t>1. Heat dissipation in compact designs</a:t>
            </a:r>
          </a:p>
          <a:p>
            <a:pPr lvl="1"/>
            <a:r>
              <a:rPr dirty="0"/>
              <a:t>2. Power efficiency optimization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57</Words>
  <Application>Microsoft Office PowerPoint</Application>
  <PresentationFormat>全屏显示(4:3)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Project Progress Report</vt:lpstr>
      <vt:lpstr>Key Feature Analysis</vt:lpstr>
      <vt:lpstr>Technical 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NECOlizer Unreal</cp:lastModifiedBy>
  <cp:revision>3</cp:revision>
  <dcterms:created xsi:type="dcterms:W3CDTF">2013-01-27T09:14:16Z</dcterms:created>
  <dcterms:modified xsi:type="dcterms:W3CDTF">2025-03-01T08:25:51Z</dcterms:modified>
  <cp:category/>
</cp:coreProperties>
</file>