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Annual Company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the Sales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summarizes the sales performance over the last fiscal year. The data includes revenue growth, market expansion, and customer engagement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discusses the current trends in the market, including shifts in consumer behavior and emerging competitors.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