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952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Welcome to the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slide introduces the team and its goals.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Detailed objectives that guide our work for the year.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Building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Description of upcoming team building events.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Timelines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detailed look at our project timelines.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全屏显示(4:3)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Welcome to the Team</vt:lpstr>
      <vt:lpstr>Team Objectives</vt:lpstr>
      <vt:lpstr>Team Building Activities</vt:lpstr>
      <vt:lpstr>Project Timelines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NECOlizer Unreal</cp:lastModifiedBy>
  <cp:revision>3</cp:revision>
  <dcterms:created xsi:type="dcterms:W3CDTF">2013-01-27T09:14:16Z</dcterms:created>
  <dcterms:modified xsi:type="dcterms:W3CDTF">2025-04-29T08:41:29Z</dcterms:modified>
  <cp:category/>
</cp:coreProperties>
</file>