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rels" ContentType="application/vnd.openxmlformats-package.relationships+xml"/>
  <Default Extension="jpg" ContentType="image/jpeg"/>
  <Default Extension="svg" ContentType="image/svg+xml"/>
  <Default Extension="png" ContentType="image/png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41.xml" ContentType="application/vnd.openxmlformats-officedocument.presentationml.slide+xml"/>
  <Override PartName="/ppt/notesSlides/notesSlide41.xml" ContentType="application/vnd.openxmlformats-officedocument.presentationml.notesSlide+xml"/>
  <Override PartName="/ppt/notesMasters/notesMaster11.xml" ContentType="application/vnd.openxmlformats-officedocument.presentationml.notesMaster+xml"/>
  <Override PartName="/ppt/theme/theme21.xml" ContentType="application/vnd.openxmlformats-officedocument.theme+xml"/>
  <Override PartName="/ppt/slideLayouts/slideLayout4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8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1012.xml" ContentType="application/vnd.openxmlformats-officedocument.presentationml.slideLayout+xml"/>
  <Override PartName="/ppt/slideLayouts/slideLayout913.xml" ContentType="application/vnd.openxmlformats-officedocument.presentationml.slideLayout+xml"/>
  <Override PartName="/ppt/theme/theme12.xml" ContentType="application/vnd.openxmlformats-officedocument.theme+xml"/>
  <Override PartName="/ppt/slides/slide92.xml" ContentType="application/vnd.openxmlformats-officedocument.presentationml.slide+xml"/>
  <Override PartName="/ppt/notesSlides/notesSlide92.xml" ContentType="application/vnd.openxmlformats-officedocument.presentationml.notesSlide+xml"/>
  <Override PartName="/customXml/item3.xml" ContentType="application/xml"/>
  <Override PartName="/customXml/itemProps31.xml" ContentType="application/vnd.openxmlformats-officedocument.customXmlProperties+xml"/>
  <Override PartName="/ppt/viewProps.xml" ContentType="application/vnd.openxmlformats-officedocument.presentationml.viewProps+xml"/>
  <Override PartName="/ppt/slides/slide33.xml" ContentType="application/vnd.openxmlformats-officedocument.presentationml.slide+xml"/>
  <Override PartName="/ppt/notesSlides/notesSlide33.xml" ContentType="application/vnd.openxmlformats-officedocument.presentationml.notesSlide+xml"/>
  <Override PartName="/ppt/slides/slide84.xml" ContentType="application/vnd.openxmlformats-officedocument.presentationml.slide+xml"/>
  <Override PartName="/ppt/notesSlides/notesSlide84.xml" ContentType="application/vnd.openxmlformats-officedocument.presentationml.notesSlide+xml"/>
  <Override PartName="/ppt/slides/slide135.xml" ContentType="application/vnd.openxmlformats-officedocument.presentationml.slide+xml"/>
  <Override PartName="/ppt/notesSlides/notesSlide135.xml" ContentType="application/vnd.openxmlformats-officedocument.presentationml.notesSlide+xml"/>
  <Override PartName="/customXml/item22.xml" ContentType="application/xml"/>
  <Override PartName="/customXml/itemProps22.xml" ContentType="application/vnd.openxmlformats-officedocument.customXmlProperties+xml"/>
  <Override PartName="/ppt/slides/slide126.xml" ContentType="application/vnd.openxmlformats-officedocument.presentationml.slide+xml"/>
  <Override PartName="/ppt/notesSlides/notesSlide126.xml" ContentType="application/vnd.openxmlformats-officedocument.presentationml.notesSlide+xml"/>
  <Override PartName="/ppt/presProps.xml" ContentType="application/vnd.openxmlformats-officedocument.presentationml.presProps+xml"/>
  <Override PartName="/customXml/item13.xml" ContentType="application/xml"/>
  <Override PartName="/customXml/itemProps13.xml" ContentType="application/vnd.openxmlformats-officedocument.customXmlProperties+xml"/>
  <Override PartName="/ppt/slides/slide27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78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110.xml" ContentType="application/vnd.openxmlformats-officedocument.presentationml.slide+xml"/>
  <Override PartName="/ppt/notesSlides/notesSlide1110.xml" ContentType="application/vnd.openxmlformats-officedocument.presentationml.notesSlide+xml"/>
  <Override PartName="/ppt/tableStyles.xml" ContentType="application/vnd.openxmlformats-officedocument.presentationml.tableStyles+xml"/>
  <Override PartName="/ppt/slides/slide611.xml" ContentType="application/vnd.openxmlformats-officedocument.presentationml.slide+xml"/>
  <Override PartName="/ppt/notesSlides/notesSlide611.xml" ContentType="application/vnd.openxmlformats-officedocument.presentationml.notesSlide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ppt/slides/slide512.xml" ContentType="application/vnd.openxmlformats-officedocument.presentationml.slide+xml"/>
  <Override PartName="/ppt/notesSlides/notesSlide512.xml" ContentType="application/vnd.openxmlformats-officedocument.presentationml.notesSlide+xml"/>
  <Override PartName="/ppt/slides/slide1013.xml" ContentType="application/vnd.openxmlformats-officedocument.presentationml.slide+xml"/>
  <Override PartName="/ppt/notesSlides/notesSlide1013.xml" ContentType="application/vnd.openxmlformats-officedocument.presentationml.notesSlide+xml"/>
  <Override PartName="/docMetadata/LabelInfo.xml" ContentType="application/vnd.ms-office.classificationlabels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microsoft.com/office/2020/02/relationships/classificationlabels" Target="/docMetadata/LabelInfo.xml" Id="rId5" /><Relationship Type="http://schemas.openxmlformats.org/officeDocument/2006/relationships/custom-properties" Target="/docProps/custom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78" r:id="rId7"/>
    <p:sldId id="279" r:id="rId8"/>
    <p:sldId id="258" r:id="rId9"/>
    <p:sldId id="280" r:id="rId10"/>
    <p:sldId id="281" r:id="rId11"/>
    <p:sldId id="282" r:id="rId12"/>
    <p:sldId id="266" r:id="rId13"/>
    <p:sldId id="283" r:id="rId14"/>
    <p:sldId id="284" r:id="rId15"/>
    <p:sldId id="285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0655" autoAdjust="0"/>
  </p:normalViewPr>
  <p:slideViewPr>
    <p:cSldViewPr snapToGrid="0">
      <p:cViewPr varScale="1">
        <p:scale>
          <a:sx n="101" d="100"/>
          <a:sy n="101" d="100"/>
        </p:scale>
        <p:origin x="69" y="483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41.xml" Id="rId8" /><Relationship Type="http://schemas.openxmlformats.org/officeDocument/2006/relationships/slide" Target="/ppt/slides/slide92.xml" Id="rId13" /><Relationship Type="http://schemas.openxmlformats.org/officeDocument/2006/relationships/notesMaster" Target="/ppt/notesMasters/notesMaster11.xml" Id="rId18" /><Relationship Type="http://schemas.openxmlformats.org/officeDocument/2006/relationships/customXml" Target="/customXml/item3.xml" Id="rId3" /><Relationship Type="http://schemas.openxmlformats.org/officeDocument/2006/relationships/viewProps" Target="/ppt/viewProps.xml" Id="rId21" /><Relationship Type="http://schemas.openxmlformats.org/officeDocument/2006/relationships/slide" Target="/ppt/slides/slide33.xml" Id="rId7" /><Relationship Type="http://schemas.openxmlformats.org/officeDocument/2006/relationships/slide" Target="/ppt/slides/slide84.xml" Id="rId12" /><Relationship Type="http://schemas.openxmlformats.org/officeDocument/2006/relationships/slide" Target="/ppt/slides/slide135.xml" Id="rId17" /><Relationship Type="http://schemas.openxmlformats.org/officeDocument/2006/relationships/customXml" Target="/customXml/item22.xml" Id="rId2" /><Relationship Type="http://schemas.openxmlformats.org/officeDocument/2006/relationships/slide" Target="/ppt/slides/slide126.xml" Id="rId16" /><Relationship Type="http://schemas.openxmlformats.org/officeDocument/2006/relationships/presProps" Target="/ppt/presProps.xml" Id="rId20" /><Relationship Type="http://schemas.openxmlformats.org/officeDocument/2006/relationships/customXml" Target="/customXml/item13.xml" Id="rId1" /><Relationship Type="http://schemas.openxmlformats.org/officeDocument/2006/relationships/slide" Target="/ppt/slides/slide27.xml" Id="rId6" /><Relationship Type="http://schemas.openxmlformats.org/officeDocument/2006/relationships/slide" Target="/ppt/slides/slide78.xml" Id="rId11" /><Relationship Type="http://schemas.openxmlformats.org/officeDocument/2006/relationships/slide" Target="/ppt/slides/slide19.xml" Id="rId5" /><Relationship Type="http://schemas.openxmlformats.org/officeDocument/2006/relationships/slide" Target="/ppt/slides/slide1110.xml" Id="rId15" /><Relationship Type="http://schemas.openxmlformats.org/officeDocument/2006/relationships/tableStyles" Target="/ppt/tableStyles.xml" Id="rId23" /><Relationship Type="http://schemas.openxmlformats.org/officeDocument/2006/relationships/slide" Target="/ppt/slides/slide611.xml" Id="rId10" /><Relationship Type="http://schemas.openxmlformats.org/officeDocument/2006/relationships/handoutMaster" Target="/ppt/handoutMasters/handoutMaster11.xml" Id="rId19" /><Relationship Type="http://schemas.openxmlformats.org/officeDocument/2006/relationships/slideMaster" Target="/ppt/slideMasters/slideMaster11.xml" Id="rId4" /><Relationship Type="http://schemas.openxmlformats.org/officeDocument/2006/relationships/slide" Target="/ppt/slides/slide512.xml" Id="rId9" /><Relationship Type="http://schemas.openxmlformats.org/officeDocument/2006/relationships/slide" Target="/ppt/slides/slide1013.xml" Id="rId14" /><Relationship Type="http://schemas.openxmlformats.org/officeDocument/2006/relationships/theme" Target="/ppt/theme/theme12.xml" Id="rId22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1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013.xml.rels>&#65279;<?xml version="1.0" encoding="utf-8"?><Relationships xmlns="http://schemas.openxmlformats.org/package/2006/relationships"><Relationship Type="http://schemas.openxmlformats.org/officeDocument/2006/relationships/slide" Target="/ppt/slides/slide1013.xml" Id="rId2" /><Relationship Type="http://schemas.openxmlformats.org/officeDocument/2006/relationships/notesMaster" Target="/ppt/notesMasters/notesMaster11.xml" Id="rId1" /></Relationships>
</file>

<file path=ppt/notesSlides/_rels/notesSlide1110.xml.rels>&#65279;<?xml version="1.0" encoding="utf-8"?><Relationships xmlns="http://schemas.openxmlformats.org/package/2006/relationships"><Relationship Type="http://schemas.openxmlformats.org/officeDocument/2006/relationships/slide" Target="/ppt/slides/slide1110.xml" Id="rId2" /><Relationship Type="http://schemas.openxmlformats.org/officeDocument/2006/relationships/notesMaster" Target="/ppt/notesMasters/notesMaster11.xml" Id="rId1" /></Relationships>
</file>

<file path=ppt/notesSlides/_rels/notesSlide126.xml.rels>&#65279;<?xml version="1.0" encoding="utf-8"?><Relationships xmlns="http://schemas.openxmlformats.org/package/2006/relationships"><Relationship Type="http://schemas.openxmlformats.org/officeDocument/2006/relationships/slide" Target="/ppt/slides/slide126.xml" Id="rId2" /><Relationship Type="http://schemas.openxmlformats.org/officeDocument/2006/relationships/notesMaster" Target="/ppt/notesMasters/notesMaster11.xml" Id="rId1" /></Relationships>
</file>

<file path=ppt/notesSlides/_rels/notesSlide135.xml.rels>&#65279;<?xml version="1.0" encoding="utf-8"?><Relationships xmlns="http://schemas.openxmlformats.org/package/2006/relationships"><Relationship Type="http://schemas.openxmlformats.org/officeDocument/2006/relationships/slide" Target="/ppt/slides/slide135.xml" Id="rId2" /><Relationship Type="http://schemas.openxmlformats.org/officeDocument/2006/relationships/notesMaster" Target="/ppt/notesMasters/notesMaster11.xml" Id="rId1" /></Relationships>
</file>

<file path=ppt/notesSlides/_rels/notesSlide19.xml.rels>&#65279;<?xml version="1.0" encoding="utf-8"?><Relationships xmlns="http://schemas.openxmlformats.org/package/2006/relationships"><Relationship Type="http://schemas.openxmlformats.org/officeDocument/2006/relationships/slide" Target="/ppt/slides/slide19.xml" Id="rId2" /><Relationship Type="http://schemas.openxmlformats.org/officeDocument/2006/relationships/notesMaster" Target="/ppt/notesMasters/notesMaster11.xml" Id="rId1" /></Relationships>
</file>

<file path=ppt/notesSlides/_rels/notesSlide27.xml.rels>&#65279;<?xml version="1.0" encoding="utf-8"?><Relationships xmlns="http://schemas.openxmlformats.org/package/2006/relationships"><Relationship Type="http://schemas.openxmlformats.org/officeDocument/2006/relationships/slide" Target="/ppt/slides/slide27.xml" Id="rId2" /><Relationship Type="http://schemas.openxmlformats.org/officeDocument/2006/relationships/notesMaster" Target="/ppt/notesMasters/notesMaster11.xml" Id="rId1" /></Relationships>
</file>

<file path=ppt/notesSlides/_rels/notesSlide33.xml.rels>&#65279;<?xml version="1.0" encoding="utf-8"?><Relationships xmlns="http://schemas.openxmlformats.org/package/2006/relationships"><Relationship Type="http://schemas.openxmlformats.org/officeDocument/2006/relationships/slide" Target="/ppt/slides/slide33.xml" Id="rId2" /><Relationship Type="http://schemas.openxmlformats.org/officeDocument/2006/relationships/notesMaster" Target="/ppt/notesMasters/notesMaster11.xml" Id="rId1" /></Relationships>
</file>

<file path=ppt/notesSlides/_rels/notesSlide41.xml.rels>&#65279;<?xml version="1.0" encoding="utf-8"?><Relationships xmlns="http://schemas.openxmlformats.org/package/2006/relationships"><Relationship Type="http://schemas.openxmlformats.org/officeDocument/2006/relationships/slide" Target="/ppt/slides/slide41.xml" Id="rId2" /><Relationship Type="http://schemas.openxmlformats.org/officeDocument/2006/relationships/notesMaster" Target="/ppt/notesMasters/notesMaster11.xml" Id="rId1" /></Relationships>
</file>

<file path=ppt/notesSlides/_rels/notesSlide512.xml.rels>&#65279;<?xml version="1.0" encoding="utf-8"?><Relationships xmlns="http://schemas.openxmlformats.org/package/2006/relationships"><Relationship Type="http://schemas.openxmlformats.org/officeDocument/2006/relationships/slide" Target="/ppt/slides/slide512.xml" Id="rId2" /><Relationship Type="http://schemas.openxmlformats.org/officeDocument/2006/relationships/notesMaster" Target="/ppt/notesMasters/notesMaster11.xml" Id="rId1" /></Relationships>
</file>

<file path=ppt/notesSlides/_rels/notesSlide611.xml.rels>&#65279;<?xml version="1.0" encoding="utf-8"?><Relationships xmlns="http://schemas.openxmlformats.org/package/2006/relationships"><Relationship Type="http://schemas.openxmlformats.org/officeDocument/2006/relationships/slide" Target="/ppt/slides/slide611.xml" Id="rId2" /><Relationship Type="http://schemas.openxmlformats.org/officeDocument/2006/relationships/notesMaster" Target="/ppt/notesMasters/notesMaster11.xml" Id="rId1" /></Relationships>
</file>

<file path=ppt/notesSlides/_rels/notesSlide78.xml.rels>&#65279;<?xml version="1.0" encoding="utf-8"?><Relationships xmlns="http://schemas.openxmlformats.org/package/2006/relationships"><Relationship Type="http://schemas.openxmlformats.org/officeDocument/2006/relationships/slide" Target="/ppt/slides/slide78.xml" Id="rId2" /><Relationship Type="http://schemas.openxmlformats.org/officeDocument/2006/relationships/notesMaster" Target="/ppt/notesMasters/notesMaster11.xml" Id="rId1" /></Relationships>
</file>

<file path=ppt/notesSlides/_rels/notesSlide84.xml.rels>&#65279;<?xml version="1.0" encoding="utf-8"?><Relationships xmlns="http://schemas.openxmlformats.org/package/2006/relationships"><Relationship Type="http://schemas.openxmlformats.org/officeDocument/2006/relationships/slide" Target="/ppt/slides/slide84.xml" Id="rId2" /><Relationship Type="http://schemas.openxmlformats.org/officeDocument/2006/relationships/notesMaster" Target="/ppt/notesMasters/notesMaster11.xml" Id="rId1" /></Relationships>
</file>

<file path=ppt/notesSlides/_rels/notesSlide92.xml.rels>&#65279;<?xml version="1.0" encoding="utf-8"?><Relationships xmlns="http://schemas.openxmlformats.org/package/2006/relationships"><Relationship Type="http://schemas.openxmlformats.org/officeDocument/2006/relationships/slide" Target="/ppt/slides/slide92.xml" Id="rId2" /><Relationship Type="http://schemas.openxmlformats.org/officeDocument/2006/relationships/notesMaster" Target="/ppt/notesMasters/notesMaster11.xml" Id="rId1" /></Relationships>
</file>

<file path=ppt/notesSlides/notesSlide10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1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slideLayouts/_rels/slideLayout10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110.xml.rels>&#65279;<?xml version="1.0" encoding="utf-8"?><Relationships xmlns="http://schemas.openxmlformats.org/package/2006/relationships"><Relationship Type="http://schemas.openxmlformats.org/officeDocument/2006/relationships/image" Target="/ppt/media/image106.svg" Id="rId3" /><Relationship Type="http://schemas.openxmlformats.org/officeDocument/2006/relationships/image" Target="/ppt/media/image96.png" Id="rId2" /><Relationship Type="http://schemas.openxmlformats.org/officeDocument/2006/relationships/slideMaster" Target="/ppt/slideMasters/slideMaster11.xml" Id="rId1" /></Relationships>
</file>

<file path=ppt/slideLayouts/_rels/slideLayout12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33.xml.rels>&#65279;<?xml version="1.0" encoding="utf-8"?><Relationships xmlns="http://schemas.openxmlformats.org/package/2006/relationships"><Relationship Type="http://schemas.openxmlformats.org/officeDocument/2006/relationships/image" Target="/ppt/media/image12.svg" Id="rId3" /><Relationship Type="http://schemas.openxmlformats.org/officeDocument/2006/relationships/image" Target="/ppt/media/image11.png" Id="rId2" /><Relationship Type="http://schemas.openxmlformats.org/officeDocument/2006/relationships/slideMaster" Target="/ppt/slideMasters/slideMaster11.xml" Id="rId1" /></Relationships>
</file>

<file path=ppt/slideLayouts/_rels/slideLayout18.xml.rels>&#65279;<?xml version="1.0" encoding="utf-8"?><Relationships xmlns="http://schemas.openxmlformats.org/package/2006/relationships"><Relationship Type="http://schemas.openxmlformats.org/officeDocument/2006/relationships/image" Target="/ppt/media/image24.svg" Id="rId3" /><Relationship Type="http://schemas.openxmlformats.org/officeDocument/2006/relationships/image" Target="/ppt/media/image14.png" Id="rId2" /><Relationship Type="http://schemas.openxmlformats.org/officeDocument/2006/relationships/slideMaster" Target="/ppt/slideMasters/slideMaster11.xml" Id="rId1" /></Relationships>
</file>

<file path=ppt/slideLayouts/_rels/slideLayout27.xml.rels>&#65279;<?xml version="1.0" encoding="utf-8"?><Relationships xmlns="http://schemas.openxmlformats.org/package/2006/relationships"><Relationship Type="http://schemas.openxmlformats.org/officeDocument/2006/relationships/image" Target="/ppt/media/image43.svg" Id="rId3" /><Relationship Type="http://schemas.openxmlformats.org/officeDocument/2006/relationships/image" Target="/ppt/media/image33.png" Id="rId2" /><Relationship Type="http://schemas.openxmlformats.org/officeDocument/2006/relationships/slideMaster" Target="/ppt/slideMasters/slideMaster11.xml" Id="rId1" /></Relationships>
</file>

<file path=ppt/slideLayouts/_rels/slideLayout3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4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5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69.xml.rels>&#65279;<?xml version="1.0" encoding="utf-8"?><Relationships xmlns="http://schemas.openxmlformats.org/package/2006/relationships"><Relationship Type="http://schemas.openxmlformats.org/officeDocument/2006/relationships/image" Target="/ppt/media/image65.svg" Id="rId3" /><Relationship Type="http://schemas.openxmlformats.org/officeDocument/2006/relationships/image" Target="/ppt/media/image55.png" Id="rId2" /><Relationship Type="http://schemas.openxmlformats.org/officeDocument/2006/relationships/slideMaster" Target="/ppt/slideMasters/slideMaster11.xml" Id="rId1" /></Relationships>
</file>

<file path=ppt/slideLayouts/_rels/slideLayout75.xml.rels>&#65279;<?xml version="1.0" encoding="utf-8"?><Relationships xmlns="http://schemas.openxmlformats.org/package/2006/relationships"><Relationship Type="http://schemas.openxmlformats.org/officeDocument/2006/relationships/image" Target="/ppt/media/image82.svg" Id="rId3" /><Relationship Type="http://schemas.openxmlformats.org/officeDocument/2006/relationships/image" Target="/ppt/media/image72.png" Id="rId2" /><Relationship Type="http://schemas.openxmlformats.org/officeDocument/2006/relationships/slideMaster" Target="/ppt/slideMasters/slideMaster11.xml" Id="rId1" /></Relationships>
</file>

<file path=ppt/slideLayouts/_rels/slideLayout8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9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0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8" /><Relationship Type="http://schemas.openxmlformats.org/officeDocument/2006/relationships/slideLayout" Target="/ppt/slideLayouts/slideLayout133.xml" Id="rId13" /><Relationship Type="http://schemas.openxmlformats.org/officeDocument/2006/relationships/slideLayout" Target="/ppt/slideLayouts/slideLayout34.xml" Id="rId3" /><Relationship Type="http://schemas.openxmlformats.org/officeDocument/2006/relationships/slideLayout" Target="/ppt/slideLayouts/slideLayout75.xml" Id="rId7" /><Relationship Type="http://schemas.openxmlformats.org/officeDocument/2006/relationships/slideLayout" Target="/ppt/slideLayouts/slideLayout126.xml" Id="rId12" /><Relationship Type="http://schemas.openxmlformats.org/officeDocument/2006/relationships/slideLayout" Target="/ppt/slideLayouts/slideLayout27.xml" Id="rId2" /><Relationship Type="http://schemas.openxmlformats.org/officeDocument/2006/relationships/slideLayout" Target="/ppt/slideLayouts/slideLayout18.xml" Id="rId1" /><Relationship Type="http://schemas.openxmlformats.org/officeDocument/2006/relationships/slideLayout" Target="/ppt/slideLayouts/slideLayout69.xml" Id="rId6" /><Relationship Type="http://schemas.openxmlformats.org/officeDocument/2006/relationships/slideLayout" Target="/ppt/slideLayouts/slideLayout1110.xml" Id="rId11" /><Relationship Type="http://schemas.openxmlformats.org/officeDocument/2006/relationships/slideLayout" Target="/ppt/slideLayouts/slideLayout511.xml" Id="rId5" /><Relationship Type="http://schemas.openxmlformats.org/officeDocument/2006/relationships/slideLayout" Target="/ppt/slideLayouts/slideLayout1012.xml" Id="rId10" /><Relationship Type="http://schemas.openxmlformats.org/officeDocument/2006/relationships/slideLayout" Target="/ppt/slideLayouts/slideLayout41.xml" Id="rId4" /><Relationship Type="http://schemas.openxmlformats.org/officeDocument/2006/relationships/slideLayout" Target="/ppt/slideLayouts/slideLayout913.xml" Id="rId9" /><Relationship Type="http://schemas.openxmlformats.org/officeDocument/2006/relationships/theme" Target="/ppt/theme/theme12.xml" Id="rId14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13.xml.rels>&#65279;<?xml version="1.0" encoding="utf-8"?><Relationships xmlns="http://schemas.openxmlformats.org/package/2006/relationships"><Relationship Type="http://schemas.openxmlformats.org/officeDocument/2006/relationships/notesSlide" Target="/ppt/notesSlides/notesSlide1013.xml" Id="rId2" /><Relationship Type="http://schemas.openxmlformats.org/officeDocument/2006/relationships/slideLayout" Target="/ppt/slideLayouts/slideLayout1012.xml" Id="rId1" /></Relationships>
</file>

<file path=ppt/slides/_rels/slide1110.xml.rels>&#65279;<?xml version="1.0" encoding="utf-8"?><Relationships xmlns="http://schemas.openxmlformats.org/package/2006/relationships"><Relationship Type="http://schemas.openxmlformats.org/officeDocument/2006/relationships/notesSlide" Target="/ppt/notesSlides/notesSlide1110.xml" Id="rId2" /><Relationship Type="http://schemas.openxmlformats.org/officeDocument/2006/relationships/slideLayout" Target="/ppt/slideLayouts/slideLayout1110.xml" Id="rId1" /></Relationships>
</file>

<file path=ppt/slides/_rels/slide126.xml.rels>&#65279;<?xml version="1.0" encoding="utf-8"?><Relationships xmlns="http://schemas.openxmlformats.org/package/2006/relationships"><Relationship Type="http://schemas.openxmlformats.org/officeDocument/2006/relationships/notesSlide" Target="/ppt/notesSlides/notesSlide126.xml" Id="rId2" /><Relationship Type="http://schemas.openxmlformats.org/officeDocument/2006/relationships/slideLayout" Target="/ppt/slideLayouts/slideLayout126.xml" Id="rId1" /></Relationships>
</file>

<file path=ppt/slides/_rels/slide135.xml.rels>&#65279;<?xml version="1.0" encoding="utf-8"?><Relationships xmlns="http://schemas.openxmlformats.org/package/2006/relationships"><Relationship Type="http://schemas.openxmlformats.org/officeDocument/2006/relationships/notesSlide" Target="/ppt/notesSlides/notesSlide135.xml" Id="rId2" /><Relationship Type="http://schemas.openxmlformats.org/officeDocument/2006/relationships/slideLayout" Target="/ppt/slideLayouts/slideLayout133.xml" Id="rId1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notesSlide" Target="/ppt/notesSlides/notesSlide19.xml" Id="rId2" /><Relationship Type="http://schemas.openxmlformats.org/officeDocument/2006/relationships/slideLayout" Target="/ppt/slideLayouts/slideLayout18.xml" Id="rId1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notesSlide" Target="/ppt/notesSlides/notesSlide27.xml" Id="rId2" /><Relationship Type="http://schemas.openxmlformats.org/officeDocument/2006/relationships/slideLayout" Target="/ppt/slideLayouts/slideLayout27.xml" Id="rId1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notesSlide" Target="/ppt/notesSlides/notesSlide33.xml" Id="rId2" /><Relationship Type="http://schemas.openxmlformats.org/officeDocument/2006/relationships/slideLayout" Target="/ppt/slideLayouts/slideLayout34.xml" Id="rId1" /></Relationships>
</file>

<file path=ppt/slides/_rels/slide41.xml.rels>&#65279;<?xml version="1.0" encoding="utf-8"?><Relationships xmlns="http://schemas.openxmlformats.org/package/2006/relationships"><Relationship Type="http://schemas.openxmlformats.org/officeDocument/2006/relationships/image" Target="/ppt/media/image13.jpg" Id="rId3" /><Relationship Type="http://schemas.openxmlformats.org/officeDocument/2006/relationships/notesSlide" Target="/ppt/notesSlides/notesSlide41.xml" Id="rId2" /><Relationship Type="http://schemas.openxmlformats.org/officeDocument/2006/relationships/slideLayout" Target="/ppt/slideLayouts/slideLayout41.xml" Id="rId1" /></Relationships>
</file>

<file path=ppt/slides/_rels/slide512.xml.rels>&#65279;<?xml version="1.0" encoding="utf-8"?><Relationships xmlns="http://schemas.openxmlformats.org/package/2006/relationships"><Relationship Type="http://schemas.openxmlformats.org/officeDocument/2006/relationships/notesSlide" Target="/ppt/notesSlides/notesSlide512.xml" Id="rId2" /><Relationship Type="http://schemas.openxmlformats.org/officeDocument/2006/relationships/slideLayout" Target="/ppt/slideLayouts/slideLayout511.xml" Id="rId1" /></Relationships>
</file>

<file path=ppt/slides/_rels/slide611.xml.rels>&#65279;<?xml version="1.0" encoding="utf-8"?><Relationships xmlns="http://schemas.openxmlformats.org/package/2006/relationships"><Relationship Type="http://schemas.openxmlformats.org/officeDocument/2006/relationships/notesSlide" Target="/ppt/notesSlides/notesSlide611.xml" Id="rId2" /><Relationship Type="http://schemas.openxmlformats.org/officeDocument/2006/relationships/slideLayout" Target="/ppt/slideLayouts/slideLayout69.xml" Id="rId1" /></Relationships>
</file>

<file path=ppt/slides/_rels/slide78.xml.rels>&#65279;<?xml version="1.0" encoding="utf-8"?><Relationships xmlns="http://schemas.openxmlformats.org/package/2006/relationships"><Relationship Type="http://schemas.openxmlformats.org/officeDocument/2006/relationships/notesSlide" Target="/ppt/notesSlides/notesSlide78.xml" Id="rId2" /><Relationship Type="http://schemas.openxmlformats.org/officeDocument/2006/relationships/slideLayout" Target="/ppt/slideLayouts/slideLayout75.xml" Id="rId1" /></Relationships>
</file>

<file path=ppt/slides/_rels/slide84.xml.rels>&#65279;<?xml version="1.0" encoding="utf-8"?><Relationships xmlns="http://schemas.openxmlformats.org/package/2006/relationships"><Relationship Type="http://schemas.openxmlformats.org/officeDocument/2006/relationships/notesSlide" Target="/ppt/notesSlides/notesSlide84.xml" Id="rId2" /><Relationship Type="http://schemas.openxmlformats.org/officeDocument/2006/relationships/slideLayout" Target="/ppt/slideLayouts/slideLayout82.xml" Id="rId1" /></Relationships>
</file>

<file path=ppt/slides/_rels/slide92.xml.rels>&#65279;<?xml version="1.0" encoding="utf-8"?><Relationships xmlns="http://schemas.openxmlformats.org/package/2006/relationships"><Relationship Type="http://schemas.openxmlformats.org/officeDocument/2006/relationships/image" Target="/ppt/media/image147.png" Id="rId3" /><Relationship Type="http://schemas.openxmlformats.org/officeDocument/2006/relationships/notesSlide" Target="/ppt/notesSlides/notesSlide92.xml" Id="rId2" /><Relationship Type="http://schemas.openxmlformats.org/officeDocument/2006/relationships/slideLayout" Target="/ppt/slideLayouts/slideLayout913.xml" Id="rId1" /></Relationships>
</file>

<file path=ppt/slides/slide10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Dynamic </a:t>
            </a:r>
            <a:br>
              <a:rPr lang="en-US" dirty="0"/>
            </a:br>
            <a:r>
              <a:rPr lang="en-US" dirty="0"/>
              <a:t>delivery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200" y="2813049"/>
            <a:ext cx="3247662" cy="3238499"/>
          </a:xfrm>
        </p:spPr>
        <p:txBody>
          <a:bodyPr>
            <a:normAutofit/>
          </a:bodyPr>
          <a:lstStyle/>
          <a:p>
            <a:r>
              <a:rPr lang="en-US"/>
              <a:t>Learn to infuse energy into your delivery to leave a lasting impression</a:t>
            </a:r>
          </a:p>
          <a:p>
            <a:r>
              <a:rPr lang="en-US"/>
              <a:t>One of the goals of effective communication is to motivate your audience</a:t>
            </a:r>
            <a:endParaRPr lang="en-US" dirty="0"/>
          </a:p>
        </p:txBody>
      </p:sp>
      <p:graphicFrame>
        <p:nvGraphicFramePr>
          <p:cNvPr id="10" name="Table Placeholder 2">
            <a:extLst>
              <a:ext uri="{FF2B5EF4-FFF2-40B4-BE49-F238E27FC236}">
                <a16:creationId xmlns:a16="http://schemas.microsoft.com/office/drawing/2014/main" id="{98ED67AF-B48B-F5F8-E2FD-1C98C42C4D5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774504910"/>
              </p:ext>
            </p:extLst>
          </p:nvPr>
        </p:nvGraphicFramePr>
        <p:xfrm>
          <a:off x="4216400" y="895350"/>
          <a:ext cx="7137404" cy="511588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84351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81028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87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1993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1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</p:spPr>
        <p:txBody>
          <a:bodyPr/>
          <a:lstStyle/>
          <a:p>
            <a:r>
              <a:rPr lang="en-US" dirty="0"/>
              <a:t>Practice makes perfect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154166"/>
            <a:ext cx="5733773" cy="3032733"/>
          </a:xfrm>
        </p:spPr>
        <p:txBody>
          <a:bodyPr>
            <a:no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7108" y="2705177"/>
            <a:ext cx="3943627" cy="448989"/>
          </a:xfrm>
        </p:spPr>
        <p:txBody>
          <a:bodyPr/>
          <a:lstStyle/>
          <a:p>
            <a:r>
              <a:rPr lang="en-US" dirty="0"/>
              <a:t>Continue improving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87107" y="3164867"/>
            <a:ext cx="3943627" cy="3032733"/>
          </a:xfrm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13" name="Table Placeholder 2">
            <a:extLst>
              <a:ext uri="{FF2B5EF4-FFF2-40B4-BE49-F238E27FC236}">
                <a16:creationId xmlns:a16="http://schemas.microsoft.com/office/drawing/2014/main" id="{4A94C7BE-6E60-66F0-EFD4-2F452B0D743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224246859"/>
              </p:ext>
            </p:extLst>
          </p:nvPr>
        </p:nvGraphicFramePr>
        <p:xfrm>
          <a:off x="838200" y="2111375"/>
          <a:ext cx="10515601" cy="35709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339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45089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7594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547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73334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7102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Basic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 dirty="0"/>
              <a:t>Topic one</a:t>
            </a:r>
          </a:p>
          <a:p>
            <a:r>
              <a:rPr lang="en-US" dirty="0"/>
              <a:t>Topic two</a:t>
            </a:r>
          </a:p>
          <a:p>
            <a:r>
              <a:rPr lang="en-US" dirty="0"/>
              <a:t>Topic three</a:t>
            </a:r>
          </a:p>
          <a:p>
            <a:r>
              <a:rPr lang="en-US" dirty="0"/>
              <a:t>Topic four</a:t>
            </a:r>
          </a:p>
          <a:p>
            <a:r>
              <a:rPr lang="en-US" dirty="0"/>
              <a:t>Topic five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pic>
        <p:nvPicPr>
          <p:cNvPr id="16" name="Picture Placeholder 15" descr="A person stretching in a gym">
            <a:extLst>
              <a:ext uri="{FF2B5EF4-FFF2-40B4-BE49-F238E27FC236}">
                <a16:creationId xmlns:a16="http://schemas.microsoft.com/office/drawing/2014/main" id="{448EF356-1822-E2AE-2794-322870D4C22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44" r="44"/>
          <a:stretch/>
        </p:blipFill>
        <p:spPr>
          <a:xfrm>
            <a:off x="0" y="-5080"/>
            <a:ext cx="6576291" cy="6872605"/>
          </a:xfr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Techniques for connecting </a:t>
            </a:r>
          </a:p>
          <a:p>
            <a:pPr lvl="1"/>
            <a:r>
              <a:rPr lang="en-US" dirty="0"/>
              <a:t>Make eye contact with your audience to create a sense of intimacy and involvement</a:t>
            </a:r>
          </a:p>
          <a:p>
            <a:pPr lvl="1"/>
            <a:r>
              <a:rPr lang="en-US" dirty="0"/>
              <a:t>Weave relatable stories into your presentation using narratives that make your message memorable and impactful</a:t>
            </a:r>
          </a:p>
          <a:p>
            <a:pPr lvl="1"/>
            <a:r>
              <a:rPr lang="en-US" dirty="0"/>
              <a:t>Encourage questions and provide thoughtful responses to enhance audience participation</a:t>
            </a:r>
          </a:p>
          <a:p>
            <a:pPr lvl="1"/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Selecting Visual Aids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/>
              <a:t>Voice modulation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/>
          <a:lstStyle/>
          <a:p>
            <a:r>
              <a:rPr lang="en-US" dirty="0"/>
              <a:t>Body language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</a:t>
            </a:r>
            <a:r>
              <a:rPr lang="en-US"/>
              <a:t>and memorable:</a:t>
            </a:r>
            <a:endParaRPr lang="en-US" dirty="0"/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2722880" cy="351284"/>
          </a:xfrm>
        </p:spPr>
        <p:txBody>
          <a:bodyPr/>
          <a:lstStyle/>
          <a:p>
            <a:r>
              <a:rPr lang="en-US" dirty="0"/>
              <a:t>Preparing for questions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2722880" cy="2907164"/>
          </a:xfrm>
        </p:spPr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54881" y="2960877"/>
            <a:ext cx="5516880" cy="351284"/>
          </a:xfrm>
        </p:spPr>
        <p:txBody>
          <a:bodyPr/>
          <a:lstStyle/>
          <a:p>
            <a:r>
              <a:rPr lang="en-US" dirty="0"/>
              <a:t>Maintaining composure</a:t>
            </a:r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54881" y="3324859"/>
            <a:ext cx="5506720" cy="3031489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pic>
        <p:nvPicPr>
          <p:cNvPr id="47" name="Picture Placeholder 46" descr="A person smiling with a shadow on the wall">
            <a:extLst>
              <a:ext uri="{FF2B5EF4-FFF2-40B4-BE49-F238E27FC236}">
                <a16:creationId xmlns:a16="http://schemas.microsoft.com/office/drawing/2014/main" id="{F55BC7A4-EE4B-7EFC-C325-408D66C3CB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12" r="112"/>
          <a:stretch/>
        </p:blipFill>
        <p:spPr>
          <a:xfrm>
            <a:off x="-28230" y="-9144"/>
            <a:ext cx="5481955" cy="687628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660774"/>
            <a:ext cx="5907176" cy="2536826"/>
          </a:xfrm>
        </p:spPr>
        <p:txBody>
          <a:bodyPr>
            <a:no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2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7</ap:TotalTime>
  <ap:Words>442</ap:Words>
  <ap:Application>Microsoft Office PowerPoint</ap:Application>
  <ap:PresentationFormat>Widescreen</ap:PresentationFormat>
  <ap:Paragraphs>137</ap:Paragraphs>
  <ap:Slides>13</ap:Slides>
  <ap:Notes>13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ap:HeadingPairs>
  <ap:TitlesOfParts>
    <vt:vector baseType="lpstr" size="17">
      <vt:lpstr>Arial</vt:lpstr>
      <vt:lpstr>Calibri</vt:lpstr>
      <vt:lpstr>Tenorite</vt:lpstr>
      <vt:lpstr>Custom</vt:lpstr>
      <vt:lpstr>Basic Presentation</vt:lpstr>
      <vt:lpstr>AGENDA</vt:lpstr>
      <vt:lpstr>The Power of Communication</vt:lpstr>
      <vt:lpstr>Overcoming nervousness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 delivery</vt:lpstr>
      <vt:lpstr>Final tips &amp; takeaways</vt:lpstr>
      <vt:lpstr>Speaking engagement metrics</vt:lpstr>
      <vt:lpstr>THANK YOU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cp:revision>1</cp:revision>
  <dcterms:created xsi:type="dcterms:W3CDTF">2024-02-14T19:04:18Z</dcterms:created>
  <dcterms:modified xsi:type="dcterms:W3CDTF">2024-03-08T19:33:50Z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