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Monthly Sales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Presentation Date: October 15,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