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6" r:id="rId3"/>
    <p:sldId id="257" r:id="rId4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5" d="100"/>
          <a:sy n="65" d="100"/>
        </p:scale>
        <p:origin x="213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1"/>
  <c:style val="2"/>
  <c:chart>
    <c:title>
      <c:overlay val="0"/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invertIfNegative val="1"/>
          <c:cat>
            <c:strRef>
              <c:f>Sheet1!$A$2:$A$5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19.2</c:v>
                </c:pt>
                <c:pt idx="1">
                  <c:v>21.4</c:v>
                </c:pt>
                <c:pt idx="2">
                  <c:v>16.7</c:v>
                </c:pt>
                <c:pt idx="3">
                  <c:v>25.3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432-44CE-908F-DF576A192E3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068027336"/>
        <c:crosses val="autoZero"/>
        <c:crossBetween val="between"/>
      </c:valAx>
    </c:plotArea>
    <c:plotVisOnly val="1"/>
    <c:dispBlanksAs val="gap"/>
    <c:showDLblsOverMax val="1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A96004-3816-9C00-8C67-82F81ED476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57E1A-2603-DBBA-8972-611B688B2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532" y="4000500"/>
            <a:ext cx="6304936" cy="1143000"/>
          </a:xfrm>
        </p:spPr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rPr b="1" u="sng" dirty="0"/>
              <a:t>Portrait Slide Example</a:t>
            </a:r>
          </a:p>
        </p:txBody>
      </p:sp>
    </p:spTree>
    <p:extLst>
      <p:ext uri="{BB962C8B-B14F-4D97-AF65-F5344CB8AC3E}">
        <p14:creationId xmlns:p14="http://schemas.microsoft.com/office/powerpoint/2010/main" val="3132324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532" y="114300"/>
            <a:ext cx="6304936" cy="1143000"/>
          </a:xfrm>
        </p:spPr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rPr dirty="0"/>
              <a:t>Portrait Slide Example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7316" y="12573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>
                <a:solidFill>
                  <a:srgbClr val="404040"/>
                </a:solidFill>
              </a:defRPr>
            </a:pPr>
            <a:r>
              <a:rPr dirty="0"/>
              <a:t>This is a sample portrait slide with rich content.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7316" y="1828800"/>
            <a:ext cx="3657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160">
                <a:solidFill>
                  <a:srgbClr val="000080"/>
                </a:solidFill>
              </a:defRPr>
            </a:pPr>
            <a:r>
              <a:rPr dirty="0"/>
              <a:t>This is a text box with some content.</a:t>
            </a:r>
          </a:p>
        </p:txBody>
      </p:sp>
      <p:pic>
        <p:nvPicPr>
          <p:cNvPr id="5" name="Picture 4" descr="example_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6726" y="5112774"/>
            <a:ext cx="2753958" cy="1828800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3736038"/>
              </p:ext>
            </p:extLst>
          </p:nvPr>
        </p:nvGraphicFramePr>
        <p:xfrm>
          <a:off x="157316" y="2433484"/>
          <a:ext cx="36576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/>
                        <a:t>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Charlie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/>
                        <a:t>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4272116" y="3347884"/>
            <a:ext cx="1828800" cy="914400"/>
          </a:xfrm>
          <a:prstGeom prst="rect">
            <a:avLst/>
          </a:prstGeom>
          <a:solidFill>
            <a:srgbClr val="ADD8E6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Rectangle</a:t>
            </a:r>
          </a:p>
        </p:txBody>
      </p:sp>
      <p:graphicFrame>
        <p:nvGraphicFramePr>
          <p:cNvPr id="8" name="Chart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8868702"/>
              </p:ext>
            </p:extLst>
          </p:nvPr>
        </p:nvGraphicFramePr>
        <p:xfrm>
          <a:off x="157316" y="4425746"/>
          <a:ext cx="36576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C21315-FB65-A8EC-4470-DEB56243B7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D2D64-DE6E-F134-D6B9-3B34B20E9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532" y="114300"/>
            <a:ext cx="6304936" cy="1143000"/>
          </a:xfrm>
        </p:spPr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rPr dirty="0"/>
              <a:t>Portrait Slide Example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250ED7-9499-7E97-19DE-FFAE266D7D7B}"/>
              </a:ext>
            </a:extLst>
          </p:cNvPr>
          <p:cNvSpPr txBox="1"/>
          <p:nvPr/>
        </p:nvSpPr>
        <p:spPr>
          <a:xfrm>
            <a:off x="157316" y="12573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>
                <a:solidFill>
                  <a:srgbClr val="404040"/>
                </a:solidFill>
              </a:defRPr>
            </a:pPr>
            <a:r>
              <a:rPr dirty="0"/>
              <a:t>This is a sample portrait slide with rich content.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902A2D-CD76-D0F8-FCA4-B5DFAA9C411C}"/>
              </a:ext>
            </a:extLst>
          </p:cNvPr>
          <p:cNvSpPr txBox="1"/>
          <p:nvPr/>
        </p:nvSpPr>
        <p:spPr>
          <a:xfrm>
            <a:off x="157316" y="1828800"/>
            <a:ext cx="3657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160">
                <a:solidFill>
                  <a:srgbClr val="000080"/>
                </a:solidFill>
              </a:defRPr>
            </a:pPr>
            <a:r>
              <a:rPr dirty="0"/>
              <a:t>This is a text box with some content.</a:t>
            </a:r>
          </a:p>
        </p:txBody>
      </p:sp>
      <p:pic>
        <p:nvPicPr>
          <p:cNvPr id="5" name="Picture 4" descr="example_image.jpg">
            <a:extLst>
              <a:ext uri="{FF2B5EF4-FFF2-40B4-BE49-F238E27FC236}">
                <a16:creationId xmlns:a16="http://schemas.microsoft.com/office/drawing/2014/main" id="{1BB39C83-AF8A-BC43-5168-A1B04269AE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963" y="3661479"/>
            <a:ext cx="5502074" cy="3653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2992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61</Words>
  <Application>Microsoft Office PowerPoint</Application>
  <PresentationFormat>全屏显示(4:3)</PresentationFormat>
  <Paragraphs>21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Portrait Slide Example</vt:lpstr>
      <vt:lpstr>Portrait Slide Example</vt:lpstr>
      <vt:lpstr>Portrait Slide Example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NECOlizer Unreal</cp:lastModifiedBy>
  <cp:revision>3</cp:revision>
  <dcterms:created xsi:type="dcterms:W3CDTF">2013-01-27T09:14:16Z</dcterms:created>
  <dcterms:modified xsi:type="dcterms:W3CDTF">2025-03-04T05:12:18Z</dcterms:modified>
  <cp:category/>
</cp:coreProperties>
</file>