
<file path=[Content_Types].xml><?xml version="1.0" encoding="utf-8"?>
<Types xmlns="http://schemas.openxmlformats.org/package/2006/content-types">
  <Default Extension="xml" ContentType="application/vnd.openxmlformats-officedocument.extended-properties+xml"/>
  <Default Extension="rels" ContentType="application/vnd.openxmlformats-package.relationships+xml"/>
  <Default Extension="png" ContentType="image/png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71.xml" ContentType="application/vnd.openxmlformats-officedocument.presentationml.slide+xml"/>
  <Override PartName="/ppt/diagrams/drawing1.xml" ContentType="application/vnd.ms-office.drawingml.diagramDrawing+xml"/>
  <Override PartName="/ppt/diagrams/colors11.xml" ContentType="application/vnd.openxmlformats-officedocument.drawingml.diagramColors+xml"/>
  <Override PartName="/ppt/notesSlides/notesSlide41.xml" ContentType="application/vnd.openxmlformats-officedocument.presentationml.notesSlide+xml"/>
  <Override PartName="/ppt/notesMasters/notesMaster11.xml" ContentType="application/vnd.openxmlformats-officedocument.presentationml.notesMaster+xml"/>
  <Override PartName="/ppt/theme/theme21.xml" ContentType="application/vnd.openxmlformats-officedocument.theme+xml"/>
  <Override PartName="/ppt/slideLayouts/slideLayout71.xml" ContentType="application/vnd.openxmlformats-officedocument.presentationml.slideLayout+xml"/>
  <Override PartName="/ppt/slideMasters/slideMaster11.xml" ContentType="application/vnd.openxmlformats-officedocument.presentationml.slideMaster+xml"/>
  <Override PartName="/ppt/slideLayouts/slideLayout8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12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910.xml" ContentType="application/vnd.openxmlformats-officedocument.presentationml.slideLayout+xml"/>
  <Override PartName="/ppt/diagrams/quickStyle11.xml" ContentType="application/vnd.openxmlformats-officedocument.drawingml.diagramStyle+xml"/>
  <Override PartName="/ppt/diagrams/layout11.xml" ContentType="application/vnd.openxmlformats-officedocument.drawingml.diagramLayout+xml"/>
  <Override PartName="/ppt/diagrams/data11.xml" ContentType="application/vnd.openxmlformats-officedocument.drawingml.diagramData+xml"/>
  <Override PartName="/ppt/slides/slide122.xml" ContentType="application/vnd.openxmlformats-officedocument.presentationml.slide+xml"/>
  <Override PartName="/ppt/slides/slide23.xml" ContentType="application/vnd.openxmlformats-officedocument.presentationml.slide+xml"/>
  <Override PartName="/customXml/item2.xml" ContentType="application/xml"/>
  <Override PartName="/customXml/itemProps21.xml" ContentType="application/vnd.openxmlformats-officedocument.customXmlProperties+xml"/>
  <Override PartName="/ppt/slides/slide64.xml" ContentType="application/vnd.openxmlformats-officedocument.presentationml.slide+xml"/>
  <Override PartName="/ppt/slides/slide115.xml" ContentType="application/vnd.openxmlformats-officedocument.presentationml.slide+xml"/>
  <Override PartName="/ppt/notesSlides/notesSlide62.xml" ContentType="application/vnd.openxmlformats-officedocument.presentationml.notesSlide+xml"/>
  <Override PartName="/ppt/viewProps.xml" ContentType="application/vnd.openxmlformats-officedocument.presentationml.viewProps+xml"/>
  <Override PartName="/ppt/slides/slide16.xml" ContentType="application/vnd.openxmlformats-officedocument.presentationml.slide+xml"/>
  <Override PartName="/ppt/notesSlides/notesSlide13.xml" ContentType="application/vnd.openxmlformats-officedocument.presentationml.notesSlide+xml"/>
  <Override PartName="/ppt/presProps.xml" ContentType="application/vnd.openxmlformats-officedocument.presentationml.presProps+xml"/>
  <Override PartName="/customXml/item12.xml" ContentType="application/xml"/>
  <Override PartName="/customXml/itemProps12.xml" ContentType="application/vnd.openxmlformats-officedocument.customXmlProperties+xml"/>
  <Override PartName="/ppt/slides/slide57.xml" ContentType="application/vnd.openxmlformats-officedocument.presentationml.slide+xml"/>
  <Override PartName="/ppt/slides/slide108.xml" ContentType="application/vnd.openxmlformats-officedocument.presentationml.slide+xml"/>
  <Override PartName="/ppt/slides/slide49.xml" ContentType="application/vnd.openxmlformats-officedocument.presentationml.slide+xml"/>
  <Override PartName="/ppt/notesSlides/notesSlide34.xml" ContentType="application/vnd.openxmlformats-officedocument.presentationml.notesSlide+xml"/>
  <Override PartName="/ppt/handoutMasters/handoutMaster11.xml" ContentType="application/vnd.openxmlformats-officedocument.presentationml.handoutMaster+xml"/>
  <Override PartName="/ppt/theme/theme33.xml" ContentType="application/vnd.openxmlformats-officedocument.theme+xml"/>
  <Override PartName="/ppt/slides/slide910.xml" ContentType="application/vnd.openxmlformats-officedocument.presentationml.slide+xml"/>
  <Override PartName="/ppt/tableStyles.xml" ContentType="application/vnd.openxmlformats-officedocument.presentationml.tableStyles+xml"/>
  <Override PartName="/ppt/slides/slide311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812.xml" ContentType="application/vnd.openxmlformats-officedocument.presentationml.slide+xml"/>
  <Override PartName="/ppt/notesSlides/notesSlide56.xml" ContentType="application/vnd.openxmlformats-officedocument.presentationml.notesSlide+xml"/>
  <Override PartName="/customXml/item33.xml" ContentType="application/xml"/>
  <Override PartName="/customXml/itemProps33.xml" ContentType="application/vnd.openxmlformats-officedocument.customXml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&#65279;<?xml version="1.0" encoding="utf-8"?><Relationships xmlns="http://schemas.openxmlformats.org/package/2006/relationships"><Relationship Type="http://schemas.openxmlformats.org/officeDocument/2006/relationships/extended-properties" Target="/docProps/app.xml" Id="rId3" /><Relationship Type="http://schemas.openxmlformats.org/package/2006/relationships/metadata/core-properties" Target="/docProps/core.xml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microsoft.com/office/2020/02/relationships/classificationlabels" Target="/docMetadata/LabelInfo.xml" Id="rId4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7" r:id="rId1"/>
  </p:sldMasterIdLst>
  <p:notesMasterIdLst>
    <p:notesMasterId r:id="rId14"/>
  </p:notesMasterIdLst>
  <p:handoutMasterIdLst>
    <p:handoutMasterId r:id="rId15"/>
  </p:handoutMasterIdLst>
  <p:sldIdLst>
    <p:sldId id="1865" r:id="rId2"/>
    <p:sldId id="1846" r:id="rId3"/>
    <p:sldId id="1845" r:id="rId4"/>
    <p:sldId id="1863" r:id="rId5"/>
    <p:sldId id="1866" r:id="rId6"/>
    <p:sldId id="1849" r:id="rId7"/>
    <p:sldId id="1851" r:id="rId8"/>
    <p:sldId id="1852" r:id="rId9"/>
    <p:sldId id="1862" r:id="rId10"/>
    <p:sldId id="1858" r:id="rId11"/>
    <p:sldId id="1859" r:id="rId12"/>
    <p:sldId id="1860" r:id="rId13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625"/>
    <a:srgbClr val="007788"/>
    <a:srgbClr val="297C2A"/>
    <a:srgbClr val="FE4387"/>
    <a:srgbClr val="F69000"/>
    <a:srgbClr val="01C2D1"/>
    <a:srgbClr val="D6D734"/>
    <a:srgbClr val="005C68"/>
    <a:srgbClr val="3B2E58"/>
    <a:srgbClr val="6B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3" autoAdjust="0"/>
    <p:restoredTop sz="94724" autoAdjust="0"/>
  </p:normalViewPr>
  <p:slideViewPr>
    <p:cSldViewPr snapToGrid="0">
      <p:cViewPr>
        <p:scale>
          <a:sx n="100" d="100"/>
          <a:sy n="100" d="100"/>
        </p:scale>
        <p:origin x="58" y="-250"/>
      </p:cViewPr>
      <p:guideLst>
        <p:guide orient="horz" pos="2160"/>
        <p:guide pos="480"/>
        <p:guide pos="7200"/>
        <p:guide pos="43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3"/>
      </p:cViewPr>
      <p:guideLst/>
    </p:cSldViewPr>
  </p:notes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/ppt/slides/slide71.xml" Id="rId8" /><Relationship Type="http://schemas.openxmlformats.org/officeDocument/2006/relationships/slide" Target="/ppt/slides/slide122.xml" Id="rId13" /><Relationship Type="http://schemas.openxmlformats.org/officeDocument/2006/relationships/theme" Target="/ppt/theme/theme12.xml" Id="rId18" /><Relationship Type="http://schemas.openxmlformats.org/officeDocument/2006/relationships/slide" Target="/ppt/slides/slide23.xml" Id="rId3" /><Relationship Type="http://schemas.openxmlformats.org/officeDocument/2006/relationships/customXml" Target="/customXml/item2.xml" Id="rId21" /><Relationship Type="http://schemas.openxmlformats.org/officeDocument/2006/relationships/slide" Target="/ppt/slides/slide64.xml" Id="rId7" /><Relationship Type="http://schemas.openxmlformats.org/officeDocument/2006/relationships/slide" Target="/ppt/slides/slide115.xml" Id="rId12" /><Relationship Type="http://schemas.openxmlformats.org/officeDocument/2006/relationships/viewProps" Target="/ppt/viewProps.xml" Id="rId17" /><Relationship Type="http://schemas.openxmlformats.org/officeDocument/2006/relationships/slide" Target="/ppt/slides/slide16.xml" Id="rId2" /><Relationship Type="http://schemas.openxmlformats.org/officeDocument/2006/relationships/presProps" Target="/ppt/presProps.xml" Id="rId16" /><Relationship Type="http://schemas.openxmlformats.org/officeDocument/2006/relationships/customXml" Target="/customXml/item12.xml" Id="rId20" /><Relationship Type="http://schemas.openxmlformats.org/officeDocument/2006/relationships/slideMaster" Target="/ppt/slideMasters/slideMaster11.xml" Id="rId1" /><Relationship Type="http://schemas.openxmlformats.org/officeDocument/2006/relationships/slide" Target="/ppt/slides/slide57.xml" Id="rId6" /><Relationship Type="http://schemas.openxmlformats.org/officeDocument/2006/relationships/slide" Target="/ppt/slides/slide108.xml" Id="rId11" /><Relationship Type="http://schemas.openxmlformats.org/officeDocument/2006/relationships/slide" Target="/ppt/slides/slide49.xml" Id="rId5" /><Relationship Type="http://schemas.openxmlformats.org/officeDocument/2006/relationships/handoutMaster" Target="/ppt/handoutMasters/handoutMaster11.xml" Id="rId15" /><Relationship Type="http://schemas.openxmlformats.org/officeDocument/2006/relationships/slide" Target="/ppt/slides/slide910.xml" Id="rId10" /><Relationship Type="http://schemas.openxmlformats.org/officeDocument/2006/relationships/tableStyles" Target="/ppt/tableStyles.xml" Id="rId19" /><Relationship Type="http://schemas.openxmlformats.org/officeDocument/2006/relationships/slide" Target="/ppt/slides/slide311.xml" Id="rId4" /><Relationship Type="http://schemas.openxmlformats.org/officeDocument/2006/relationships/slide" Target="/ppt/slides/slide812.xml" Id="rId9" /><Relationship Type="http://schemas.openxmlformats.org/officeDocument/2006/relationships/notesMaster" Target="/ppt/notesMasters/notesMaster11.xml" Id="rId14" /><Relationship Type="http://schemas.openxmlformats.org/officeDocument/2006/relationships/customXml" Target="/customXml/item33.xml" Id="rId22" /></Relationships>
</file>

<file path=ppt/diagrams/_rels/data11.xml.rels>&#65279;<?xml version="1.0" encoding="utf-8"?><Relationships xmlns="http://schemas.openxmlformats.org/package/2006/relationships"><Relationship Type="http://schemas.openxmlformats.org/officeDocument/2006/relationships/hyperlink" Target="https://www.bing.com/search?q=Teresa+Deevy" TargetMode="External" Id="rId3" /><Relationship Type="http://schemas.openxmlformats.org/officeDocument/2006/relationships/hyperlink" Target="https://www.bing.com/search?q=William%20Butler%20Yeats" TargetMode="External" Id="rId2" /><Relationship Type="http://schemas.openxmlformats.org/officeDocument/2006/relationships/hyperlink" Target="https://www.bing.com/search?q=james+hoban+architect" TargetMode="External" Id="rId1" /></Relationships>
</file>

<file path=ppt/diagrams/_rels/drawing1.xml.rels>&#65279;<?xml version="1.0" encoding="utf-8"?><Relationships xmlns="http://schemas.openxmlformats.org/package/2006/relationships"><Relationship Type="http://schemas.openxmlformats.org/officeDocument/2006/relationships/hyperlink" Target="https://www.bing.com/search?q=Teresa+Deevy" TargetMode="External" Id="rId3" /><Relationship Type="http://schemas.openxmlformats.org/officeDocument/2006/relationships/hyperlink" Target="https://www.bing.com/search?q=William%20Butler%20Yeats" TargetMode="External" Id="rId2" /><Relationship Type="http://schemas.openxmlformats.org/officeDocument/2006/relationships/hyperlink" Target="https://www.bing.com/search?q=james+hoban+architect" TargetMode="External" Id="rId1" /></Relationships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1.xml><?xml version="1.0" encoding="utf-8"?>
<dgm:dataModel xmlns:dgm="http://schemas.openxmlformats.org/drawingml/2006/diagram" xmlns:a="http://schemas.openxmlformats.org/drawingml/2006/main">
  <dgm:ptLst>
    <dgm:pt modelId="{3137DF2B-DECF-44A7-8971-07475E2BCFC3}" type="doc">
      <dgm:prSet loTypeId="urn:microsoft.com/office/officeart/2018/2/layout/IconLabelList#2" loCatId="other" qsTypeId="urn:microsoft.com/office/officeart/2005/8/quickstyle/simple1" qsCatId="simple" csTypeId="urn:microsoft.com/office/officeart/2005/8/colors/accent6_2" csCatId="accent6" phldr="1"/>
      <dgm:spPr/>
    </dgm:pt>
    <dgm:pt modelId="{C8710C11-6766-4B48-9562-4B0C7B3F28D6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altLang="en-US" b="1" dirty="0">
              <a:solidFill>
                <a:schemeClr val="accent3"/>
              </a:solidFill>
              <a:latin typeface="+mn-lt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James Hoban</a:t>
          </a:r>
          <a:r>
            <a:rPr lang="en-US" altLang="en-US" b="1" dirty="0">
              <a:solidFill>
                <a:schemeClr val="accent3"/>
              </a:solidFill>
              <a:latin typeface="+mn-lt"/>
            </a:rPr>
            <a:t> </a:t>
          </a:r>
          <a:r>
            <a:rPr lang="en-US" b="0" i="0" dirty="0">
              <a:solidFill>
                <a:schemeClr val="bg1"/>
              </a:solidFill>
              <a:latin typeface="+mn-lt"/>
            </a:rPr>
            <a:t>was an Irish architect, best known for designing the White House in Washington, D.C.</a:t>
          </a:r>
          <a:r>
            <a:rPr lang="en-US" altLang="en-US" b="0" dirty="0">
              <a:solidFill>
                <a:schemeClr val="bg1"/>
              </a:solidFill>
              <a:latin typeface="+mn-lt"/>
            </a:rPr>
            <a:t> </a:t>
          </a:r>
          <a:endParaRPr lang="en-US" dirty="0">
            <a:solidFill>
              <a:schemeClr val="bg1"/>
            </a:solidFill>
            <a:latin typeface="+mn-lt"/>
          </a:endParaRPr>
        </a:p>
      </dgm:t>
    </dgm:pt>
    <dgm:pt modelId="{6F9BADAF-DEBF-4CC2-B392-F7E0CD538B78}" type="parTrans" cxnId="{E28F4DE8-1F7F-4CC4-B4F7-5167A5B9E0BA}">
      <dgm:prSet/>
      <dgm:spPr/>
      <dgm:t>
        <a:bodyPr/>
        <a:lstStyle/>
        <a:p>
          <a:endParaRPr lang="en-US"/>
        </a:p>
      </dgm:t>
    </dgm:pt>
    <dgm:pt modelId="{CEEC8625-83FA-4202-826E-84C1185A8E32}" type="sibTrans" cxnId="{E28F4DE8-1F7F-4CC4-B4F7-5167A5B9E0BA}">
      <dgm:prSet/>
      <dgm:spPr/>
      <dgm:t>
        <a:bodyPr/>
        <a:lstStyle/>
        <a:p>
          <a:endParaRPr lang="en-US"/>
        </a:p>
      </dgm:t>
    </dgm:pt>
    <dgm:pt modelId="{8EE3C8DC-7BA8-479C-A581-E9DA099939F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solidFill>
                <a:schemeClr val="accent3"/>
              </a:solidFill>
              <a:latin typeface="+mn-lt"/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William Butler Yeats</a:t>
          </a:r>
          <a:r>
            <a:rPr lang="en-US" b="1" dirty="0">
              <a:solidFill>
                <a:schemeClr val="accent3"/>
              </a:solidFill>
              <a:latin typeface="+mn-lt"/>
            </a:rPr>
            <a:t> </a:t>
          </a:r>
          <a:r>
            <a:rPr lang="en-US" b="0" i="0" dirty="0">
              <a:solidFill>
                <a:schemeClr val="bg1"/>
              </a:solidFill>
              <a:latin typeface="+mn-lt"/>
            </a:rPr>
            <a:t>was an Irish poet, dramatist, prose writer and one of the foremost figures of 20th-century literature</a:t>
          </a:r>
          <a:r>
            <a:rPr lang="en-US" b="0" i="0" dirty="0">
              <a:solidFill>
                <a:schemeClr val="accent3"/>
              </a:solidFill>
              <a:latin typeface="+mn-lt"/>
            </a:rPr>
            <a:t>. </a:t>
          </a:r>
          <a:endParaRPr lang="en-US" dirty="0">
            <a:solidFill>
              <a:schemeClr val="accent3"/>
            </a:solidFill>
            <a:latin typeface="+mn-lt"/>
          </a:endParaRPr>
        </a:p>
      </dgm:t>
    </dgm:pt>
    <dgm:pt modelId="{60ABFDD0-D409-4824-8102-DEA984738144}" type="parTrans" cxnId="{6E8797D1-3A1C-4879-9FDC-A7D2EC6197EA}">
      <dgm:prSet/>
      <dgm:spPr/>
      <dgm:t>
        <a:bodyPr/>
        <a:lstStyle/>
        <a:p>
          <a:endParaRPr lang="en-US"/>
        </a:p>
      </dgm:t>
    </dgm:pt>
    <dgm:pt modelId="{DAC4EAD7-53AC-40F0-BA2F-8B2633CEAE11}" type="sibTrans" cxnId="{6E8797D1-3A1C-4879-9FDC-A7D2EC6197EA}">
      <dgm:prSet/>
      <dgm:spPr/>
      <dgm:t>
        <a:bodyPr/>
        <a:lstStyle/>
        <a:p>
          <a:endParaRPr lang="en-US"/>
        </a:p>
      </dgm:t>
    </dgm:pt>
    <dgm:pt modelId="{8865AC6C-44E0-4174-AB02-044A78D94DE3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solidFill>
                <a:schemeClr val="accent3"/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Teresa Deevy</a:t>
          </a:r>
          <a:r>
            <a:rPr lang="en-US" b="1" dirty="0">
              <a:solidFill>
                <a:schemeClr val="accent3"/>
              </a:solidFill>
            </a:rPr>
            <a:t> </a:t>
          </a:r>
          <a:r>
            <a:rPr lang="en-US" b="0" i="0" dirty="0">
              <a:solidFill>
                <a:schemeClr val="bg1"/>
              </a:solidFill>
            </a:rPr>
            <a:t>was a deaf Irish dramatist, known for her works for theatre.</a:t>
          </a:r>
          <a:endParaRPr lang="en-US" dirty="0">
            <a:solidFill>
              <a:schemeClr val="bg1"/>
            </a:solidFill>
          </a:endParaRPr>
        </a:p>
      </dgm:t>
    </dgm:pt>
    <dgm:pt modelId="{3FF598BD-2671-4ECB-AD79-D0E600EEC84F}" type="parTrans" cxnId="{E5875C5E-8817-4707-AA33-E7DDCAC19481}">
      <dgm:prSet/>
      <dgm:spPr/>
      <dgm:t>
        <a:bodyPr/>
        <a:lstStyle/>
        <a:p>
          <a:endParaRPr lang="en-US"/>
        </a:p>
      </dgm:t>
    </dgm:pt>
    <dgm:pt modelId="{258DC239-2C60-44C0-830B-87DE5EB56A01}" type="sibTrans" cxnId="{E5875C5E-8817-4707-AA33-E7DDCAC19481}">
      <dgm:prSet/>
      <dgm:spPr/>
      <dgm:t>
        <a:bodyPr/>
        <a:lstStyle/>
        <a:p>
          <a:endParaRPr lang="en-US"/>
        </a:p>
      </dgm:t>
    </dgm:pt>
    <dgm:pt modelId="{F365F799-91C6-467E-8005-77142388ADA7}" type="pres">
      <dgm:prSet presAssocID="{3137DF2B-DECF-44A7-8971-07475E2BCFC3}" presName="root" presStyleCnt="0">
        <dgm:presLayoutVars>
          <dgm:dir/>
          <dgm:resizeHandles val="exact"/>
        </dgm:presLayoutVars>
      </dgm:prSet>
      <dgm:spPr/>
    </dgm:pt>
    <dgm:pt modelId="{CA712F04-4B2E-4073-826D-66E0748C08F8}" type="pres">
      <dgm:prSet presAssocID="{C8710C11-6766-4B48-9562-4B0C7B3F28D6}" presName="compNode" presStyleCnt="0"/>
      <dgm:spPr/>
    </dgm:pt>
    <dgm:pt modelId="{9A755B31-6174-4948-8B32-7FECC02D6991}" type="pres">
      <dgm:prSet presAssocID="{C8710C11-6766-4B48-9562-4B0C7B3F28D6}" presName="iconRect" presStyleLbl="node1" presStyleIdx="0" presStyleCnt="3" custLinFactNeighborX="-9363" custLinFactNeighborY="-4681"/>
      <dgm:spPr/>
    </dgm:pt>
    <dgm:pt modelId="{6AE71D8A-2F35-4756-A4AD-A549FB035E3F}" type="pres">
      <dgm:prSet presAssocID="{C8710C11-6766-4B48-9562-4B0C7B3F28D6}" presName="spaceRect" presStyleCnt="0"/>
      <dgm:spPr/>
    </dgm:pt>
    <dgm:pt modelId="{5CD563F8-B6A7-4F66-B65C-7F1D3844F472}" type="pres">
      <dgm:prSet presAssocID="{C8710C11-6766-4B48-9562-4B0C7B3F28D6}" presName="textRect" presStyleLbl="revTx" presStyleIdx="0" presStyleCnt="3" custScaleX="96899">
        <dgm:presLayoutVars>
          <dgm:chMax val="1"/>
          <dgm:chPref val="1"/>
        </dgm:presLayoutVars>
      </dgm:prSet>
      <dgm:spPr/>
    </dgm:pt>
    <dgm:pt modelId="{114DEDBD-1AAB-4DDF-B848-DA92D960826E}" type="pres">
      <dgm:prSet presAssocID="{CEEC8625-83FA-4202-826E-84C1185A8E32}" presName="sibTrans" presStyleCnt="0"/>
      <dgm:spPr/>
    </dgm:pt>
    <dgm:pt modelId="{14161BF4-3B2E-4990-9AA5-1E7113657AFE}" type="pres">
      <dgm:prSet presAssocID="{8EE3C8DC-7BA8-479C-A581-E9DA099939F2}" presName="compNode" presStyleCnt="0"/>
      <dgm:spPr/>
    </dgm:pt>
    <dgm:pt modelId="{FCA6A723-3A73-458A-AE3C-15B86CF5C55D}" type="pres">
      <dgm:prSet presAssocID="{8EE3C8DC-7BA8-479C-A581-E9DA099939F2}" presName="iconRect" presStyleLbl="node1" presStyleIdx="1" presStyleCnt="3"/>
      <dgm:spPr/>
    </dgm:pt>
    <dgm:pt modelId="{E9430B85-543F-4592-A6DD-AEEA4B48C6A1}" type="pres">
      <dgm:prSet presAssocID="{8EE3C8DC-7BA8-479C-A581-E9DA099939F2}" presName="spaceRect" presStyleCnt="0"/>
      <dgm:spPr/>
    </dgm:pt>
    <dgm:pt modelId="{2D06D90C-4774-439F-8532-60F8B9D1D8A7}" type="pres">
      <dgm:prSet presAssocID="{8EE3C8DC-7BA8-479C-A581-E9DA099939F2}" presName="textRect" presStyleLbl="revTx" presStyleIdx="1" presStyleCnt="3" custScaleX="103244">
        <dgm:presLayoutVars>
          <dgm:chMax val="1"/>
          <dgm:chPref val="1"/>
        </dgm:presLayoutVars>
      </dgm:prSet>
      <dgm:spPr/>
    </dgm:pt>
    <dgm:pt modelId="{6AB9F53E-D91E-4E48-8AD8-05932101491C}" type="pres">
      <dgm:prSet presAssocID="{DAC4EAD7-53AC-40F0-BA2F-8B2633CEAE11}" presName="sibTrans" presStyleCnt="0"/>
      <dgm:spPr/>
    </dgm:pt>
    <dgm:pt modelId="{ED8AE489-0CC0-4251-92FB-1AC032073F86}" type="pres">
      <dgm:prSet presAssocID="{8865AC6C-44E0-4174-AB02-044A78D94DE3}" presName="compNode" presStyleCnt="0"/>
      <dgm:spPr/>
    </dgm:pt>
    <dgm:pt modelId="{5326D40B-04B6-4401-91A7-8A4487EDC6FC}" type="pres">
      <dgm:prSet presAssocID="{8865AC6C-44E0-4174-AB02-044A78D94DE3}" presName="iconRect" presStyleLbl="node1" presStyleIdx="2" presStyleCnt="3"/>
      <dgm:spPr/>
    </dgm:pt>
    <dgm:pt modelId="{45C20058-83ED-45AC-83B6-B4CEEE13D9F9}" type="pres">
      <dgm:prSet presAssocID="{8865AC6C-44E0-4174-AB02-044A78D94DE3}" presName="spaceRect" presStyleCnt="0"/>
      <dgm:spPr/>
    </dgm:pt>
    <dgm:pt modelId="{1DCFB9CF-BB76-4BDC-932B-A329BC03E697}" type="pres">
      <dgm:prSet presAssocID="{8865AC6C-44E0-4174-AB02-044A78D94DE3}" presName="textRect" presStyleLbl="revTx" presStyleIdx="2" presStyleCnt="3" custScaleX="80802">
        <dgm:presLayoutVars>
          <dgm:chMax val="1"/>
          <dgm:chPref val="1"/>
        </dgm:presLayoutVars>
      </dgm:prSet>
      <dgm:spPr/>
    </dgm:pt>
  </dgm:ptLst>
  <dgm:cxnLst>
    <dgm:cxn modelId="{1A89CB18-8B09-4590-A761-274BEAAD8172}" type="presOf" srcId="{8EE3C8DC-7BA8-479C-A581-E9DA099939F2}" destId="{2D06D90C-4774-439F-8532-60F8B9D1D8A7}" srcOrd="0" destOrd="0" presId="urn:microsoft.com/office/officeart/2018/2/layout/IconLabelList#2"/>
    <dgm:cxn modelId="{E5875C5E-8817-4707-AA33-E7DDCAC19481}" srcId="{3137DF2B-DECF-44A7-8971-07475E2BCFC3}" destId="{8865AC6C-44E0-4174-AB02-044A78D94DE3}" srcOrd="2" destOrd="0" parTransId="{3FF598BD-2671-4ECB-AD79-D0E600EEC84F}" sibTransId="{258DC239-2C60-44C0-830B-87DE5EB56A01}"/>
    <dgm:cxn modelId="{8B07B579-2924-4601-907B-DC2D84F91335}" type="presOf" srcId="{C8710C11-6766-4B48-9562-4B0C7B3F28D6}" destId="{5CD563F8-B6A7-4F66-B65C-7F1D3844F472}" srcOrd="0" destOrd="0" presId="urn:microsoft.com/office/officeart/2018/2/layout/IconLabelList#2"/>
    <dgm:cxn modelId="{65A961CC-3B95-4066-B70A-466BC535A8B1}" type="presOf" srcId="{8865AC6C-44E0-4174-AB02-044A78D94DE3}" destId="{1DCFB9CF-BB76-4BDC-932B-A329BC03E697}" srcOrd="0" destOrd="0" presId="urn:microsoft.com/office/officeart/2018/2/layout/IconLabelList#2"/>
    <dgm:cxn modelId="{6E8797D1-3A1C-4879-9FDC-A7D2EC6197EA}" srcId="{3137DF2B-DECF-44A7-8971-07475E2BCFC3}" destId="{8EE3C8DC-7BA8-479C-A581-E9DA099939F2}" srcOrd="1" destOrd="0" parTransId="{60ABFDD0-D409-4824-8102-DEA984738144}" sibTransId="{DAC4EAD7-53AC-40F0-BA2F-8B2633CEAE11}"/>
    <dgm:cxn modelId="{E28F4DE8-1F7F-4CC4-B4F7-5167A5B9E0BA}" srcId="{3137DF2B-DECF-44A7-8971-07475E2BCFC3}" destId="{C8710C11-6766-4B48-9562-4B0C7B3F28D6}" srcOrd="0" destOrd="0" parTransId="{6F9BADAF-DEBF-4CC2-B392-F7E0CD538B78}" sibTransId="{CEEC8625-83FA-4202-826E-84C1185A8E32}"/>
    <dgm:cxn modelId="{02F767F8-F42A-4F3B-A329-DEC0D12CD806}" type="presOf" srcId="{3137DF2B-DECF-44A7-8971-07475E2BCFC3}" destId="{F365F799-91C6-467E-8005-77142388ADA7}" srcOrd="0" destOrd="0" presId="urn:microsoft.com/office/officeart/2018/2/layout/IconLabelList#2"/>
    <dgm:cxn modelId="{80A490A9-8618-4D89-B253-C4B2425A15D0}" type="presParOf" srcId="{F365F799-91C6-467E-8005-77142388ADA7}" destId="{CA712F04-4B2E-4073-826D-66E0748C08F8}" srcOrd="0" destOrd="0" presId="urn:microsoft.com/office/officeart/2018/2/layout/IconLabelList#2"/>
    <dgm:cxn modelId="{484F421F-4E99-48D3-AE36-608B91CC5346}" type="presParOf" srcId="{CA712F04-4B2E-4073-826D-66E0748C08F8}" destId="{9A755B31-6174-4948-8B32-7FECC02D6991}" srcOrd="0" destOrd="0" presId="urn:microsoft.com/office/officeart/2018/2/layout/IconLabelList#2"/>
    <dgm:cxn modelId="{0EED1B20-3FF9-4C70-ADD9-4DE2CCE6D9DD}" type="presParOf" srcId="{CA712F04-4B2E-4073-826D-66E0748C08F8}" destId="{6AE71D8A-2F35-4756-A4AD-A549FB035E3F}" srcOrd="1" destOrd="0" presId="urn:microsoft.com/office/officeart/2018/2/layout/IconLabelList#2"/>
    <dgm:cxn modelId="{56B7F5F9-3AD0-4879-BD8D-FB3362B818E9}" type="presParOf" srcId="{CA712F04-4B2E-4073-826D-66E0748C08F8}" destId="{5CD563F8-B6A7-4F66-B65C-7F1D3844F472}" srcOrd="2" destOrd="0" presId="urn:microsoft.com/office/officeart/2018/2/layout/IconLabelList#2"/>
    <dgm:cxn modelId="{B8FA11BD-8E20-4882-9D4D-DF2BBE04B958}" type="presParOf" srcId="{F365F799-91C6-467E-8005-77142388ADA7}" destId="{114DEDBD-1AAB-4DDF-B848-DA92D960826E}" srcOrd="1" destOrd="0" presId="urn:microsoft.com/office/officeart/2018/2/layout/IconLabelList#2"/>
    <dgm:cxn modelId="{A377F2C4-8774-4B04-BECB-EB51AC2353E5}" type="presParOf" srcId="{F365F799-91C6-467E-8005-77142388ADA7}" destId="{14161BF4-3B2E-4990-9AA5-1E7113657AFE}" srcOrd="2" destOrd="0" presId="urn:microsoft.com/office/officeart/2018/2/layout/IconLabelList#2"/>
    <dgm:cxn modelId="{DC4C4434-0D6A-4AED-9A2E-CC7C5B063571}" type="presParOf" srcId="{14161BF4-3B2E-4990-9AA5-1E7113657AFE}" destId="{FCA6A723-3A73-458A-AE3C-15B86CF5C55D}" srcOrd="0" destOrd="0" presId="urn:microsoft.com/office/officeart/2018/2/layout/IconLabelList#2"/>
    <dgm:cxn modelId="{89B5121F-9599-4794-9AA1-DD6EF55DE189}" type="presParOf" srcId="{14161BF4-3B2E-4990-9AA5-1E7113657AFE}" destId="{E9430B85-543F-4592-A6DD-AEEA4B48C6A1}" srcOrd="1" destOrd="0" presId="urn:microsoft.com/office/officeart/2018/2/layout/IconLabelList#2"/>
    <dgm:cxn modelId="{AB2BC4E4-5B33-4C26-8C3F-E77225D58E3E}" type="presParOf" srcId="{14161BF4-3B2E-4990-9AA5-1E7113657AFE}" destId="{2D06D90C-4774-439F-8532-60F8B9D1D8A7}" srcOrd="2" destOrd="0" presId="urn:microsoft.com/office/officeart/2018/2/layout/IconLabelList#2"/>
    <dgm:cxn modelId="{23BAA7AF-17F0-4F65-9E90-273EF7D3B929}" type="presParOf" srcId="{F365F799-91C6-467E-8005-77142388ADA7}" destId="{6AB9F53E-D91E-4E48-8AD8-05932101491C}" srcOrd="3" destOrd="0" presId="urn:microsoft.com/office/officeart/2018/2/layout/IconLabelList#2"/>
    <dgm:cxn modelId="{5CAA210B-19EB-4E1B-A954-8ECCD13D15D2}" type="presParOf" srcId="{F365F799-91C6-467E-8005-77142388ADA7}" destId="{ED8AE489-0CC0-4251-92FB-1AC032073F86}" srcOrd="4" destOrd="0" presId="urn:microsoft.com/office/officeart/2018/2/layout/IconLabelList#2"/>
    <dgm:cxn modelId="{D02AAB89-D273-4A42-BD22-FC8E4FBD89B6}" type="presParOf" srcId="{ED8AE489-0CC0-4251-92FB-1AC032073F86}" destId="{5326D40B-04B6-4401-91A7-8A4487EDC6FC}" srcOrd="0" destOrd="0" presId="urn:microsoft.com/office/officeart/2018/2/layout/IconLabelList#2"/>
    <dgm:cxn modelId="{D277A401-05A8-428C-89F2-F5C3F0254AF4}" type="presParOf" srcId="{ED8AE489-0CC0-4251-92FB-1AC032073F86}" destId="{45C20058-83ED-45AC-83B6-B4CEEE13D9F9}" srcOrd="1" destOrd="0" presId="urn:microsoft.com/office/officeart/2018/2/layout/IconLabelList#2"/>
    <dgm:cxn modelId="{321AE61B-556D-4E47-8A54-9BC14D9E1263}" type="presParOf" srcId="{ED8AE489-0CC0-4251-92FB-1AC032073F86}" destId="{1DCFB9CF-BB76-4BDC-932B-A329BC03E697}" srcOrd="2" destOrd="0" presId="urn:microsoft.com/office/officeart/2018/2/layout/IconLabelList#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755B31-6174-4948-8B32-7FECC02D6991}">
      <dsp:nvSpPr>
        <dsp:cNvPr id="0" name=""/>
        <dsp:cNvSpPr/>
      </dsp:nvSpPr>
      <dsp:spPr>
        <a:xfrm>
          <a:off x="1092378" y="276098"/>
          <a:ext cx="1308824" cy="130882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D563F8-B6A7-4F66-B65C-7F1D3844F472}">
      <dsp:nvSpPr>
        <dsp:cNvPr id="0" name=""/>
        <dsp:cNvSpPr/>
      </dsp:nvSpPr>
      <dsp:spPr>
        <a:xfrm>
          <a:off x="458784" y="2047935"/>
          <a:ext cx="2730911" cy="96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400" b="1" kern="1200" dirty="0">
              <a:solidFill>
                <a:schemeClr val="accent3"/>
              </a:solidFill>
              <a:latin typeface="+mn-lt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James Hoban</a:t>
          </a:r>
          <a:r>
            <a:rPr lang="en-US" altLang="en-US" sz="1400" b="1" kern="1200" dirty="0">
              <a:solidFill>
                <a:schemeClr val="accent3"/>
              </a:solidFill>
              <a:latin typeface="+mn-lt"/>
            </a:rPr>
            <a:t> </a:t>
          </a:r>
          <a:r>
            <a:rPr lang="en-US" sz="1400" b="0" i="0" kern="1200" dirty="0">
              <a:solidFill>
                <a:schemeClr val="bg1"/>
              </a:solidFill>
              <a:latin typeface="+mn-lt"/>
            </a:rPr>
            <a:t>was an Irish architect, best known for designing the White House in Washington, D.C.</a:t>
          </a:r>
          <a:r>
            <a:rPr lang="en-US" altLang="en-US" sz="1400" b="0" kern="1200" dirty="0">
              <a:solidFill>
                <a:schemeClr val="bg1"/>
              </a:solidFill>
              <a:latin typeface="+mn-lt"/>
            </a:rPr>
            <a:t> </a:t>
          </a:r>
          <a:endParaRPr lang="en-US" sz="1400" kern="1200" dirty="0">
            <a:solidFill>
              <a:schemeClr val="bg1"/>
            </a:solidFill>
            <a:latin typeface="+mn-lt"/>
          </a:endParaRPr>
        </a:p>
      </dsp:txBody>
      <dsp:txXfrm>
        <a:off x="458784" y="2047935"/>
        <a:ext cx="2730911" cy="967500"/>
      </dsp:txXfrm>
    </dsp:sp>
    <dsp:sp modelId="{FCA6A723-3A73-458A-AE3C-15B86CF5C55D}">
      <dsp:nvSpPr>
        <dsp:cNvPr id="0" name=""/>
        <dsp:cNvSpPr/>
      </dsp:nvSpPr>
      <dsp:spPr>
        <a:xfrm>
          <a:off x="4679587" y="337364"/>
          <a:ext cx="1308824" cy="130882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6D90C-4774-439F-8532-60F8B9D1D8A7}">
      <dsp:nvSpPr>
        <dsp:cNvPr id="0" name=""/>
        <dsp:cNvSpPr/>
      </dsp:nvSpPr>
      <dsp:spPr>
        <a:xfrm>
          <a:off x="3832574" y="2047935"/>
          <a:ext cx="3002851" cy="96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accent3"/>
              </a:solidFill>
              <a:latin typeface="+mn-lt"/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William Butler Yeats</a:t>
          </a:r>
          <a:r>
            <a:rPr lang="en-US" sz="1400" b="1" kern="1200" dirty="0">
              <a:solidFill>
                <a:schemeClr val="accent3"/>
              </a:solidFill>
              <a:latin typeface="+mn-lt"/>
            </a:rPr>
            <a:t> </a:t>
          </a:r>
          <a:r>
            <a:rPr lang="en-US" sz="1400" b="0" i="0" kern="1200" dirty="0">
              <a:solidFill>
                <a:schemeClr val="bg1"/>
              </a:solidFill>
              <a:latin typeface="+mn-lt"/>
            </a:rPr>
            <a:t>was an Irish poet, dramatist, prose writer and one of the foremost figures of 20th-century literature</a:t>
          </a:r>
          <a:r>
            <a:rPr lang="en-US" sz="1400" b="0" i="0" kern="1200" dirty="0">
              <a:solidFill>
                <a:schemeClr val="accent3"/>
              </a:solidFill>
              <a:latin typeface="+mn-lt"/>
            </a:rPr>
            <a:t>. </a:t>
          </a:r>
          <a:endParaRPr lang="en-US" sz="1400" kern="1200" dirty="0">
            <a:solidFill>
              <a:schemeClr val="accent3"/>
            </a:solidFill>
            <a:latin typeface="+mn-lt"/>
          </a:endParaRPr>
        </a:p>
      </dsp:txBody>
      <dsp:txXfrm>
        <a:off x="3832574" y="2047935"/>
        <a:ext cx="3002851" cy="967500"/>
      </dsp:txXfrm>
    </dsp:sp>
    <dsp:sp modelId="{5326D40B-04B6-4401-91A7-8A4487EDC6FC}">
      <dsp:nvSpPr>
        <dsp:cNvPr id="0" name=""/>
        <dsp:cNvSpPr/>
      </dsp:nvSpPr>
      <dsp:spPr>
        <a:xfrm>
          <a:off x="8144250" y="337364"/>
          <a:ext cx="1308824" cy="130882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CFB9CF-BB76-4BDC-932B-A329BC03E697}">
      <dsp:nvSpPr>
        <dsp:cNvPr id="0" name=""/>
        <dsp:cNvSpPr/>
      </dsp:nvSpPr>
      <dsp:spPr>
        <a:xfrm>
          <a:off x="7623600" y="2047935"/>
          <a:ext cx="2350126" cy="96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accent3"/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Teresa Deevy</a:t>
          </a:r>
          <a:r>
            <a:rPr lang="en-US" sz="1400" b="1" kern="1200" dirty="0">
              <a:solidFill>
                <a:schemeClr val="accent3"/>
              </a:solidFill>
            </a:rPr>
            <a:t> </a:t>
          </a:r>
          <a:r>
            <a:rPr lang="en-US" sz="1400" b="0" i="0" kern="1200" dirty="0">
              <a:solidFill>
                <a:schemeClr val="bg1"/>
              </a:solidFill>
            </a:rPr>
            <a:t>was a deaf Irish dramatist, known for her works for theatre.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7623600" y="2047935"/>
        <a:ext cx="2350126" cy="967500"/>
      </dsp:txXfrm>
    </dsp:sp>
  </dsp:spTree>
</dsp:drawing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LabelList#2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1.xml.rels>&#65279;<?xml version="1.0" encoding="utf-8"?><Relationships xmlns="http://schemas.openxmlformats.org/package/2006/relationships"><Relationship Type="http://schemas.openxmlformats.org/officeDocument/2006/relationships/theme" Target="/ppt/theme/theme33.xml" Id="rId1" /></Relationships>
</file>

<file path=ppt/handoutMasters/handoutMaster1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18934B4-D7B5-42D7-9F88-980F37F4D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28EB6F-24B8-4AD2-85F1-8E8D779B78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893F8-1FF0-494F-B88B-AFD387AA3943}" type="datetimeFigureOut">
              <a:rPr lang="en-US" smtClean="0"/>
              <a:t>3/4/2021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B993E5-620A-43E2-8EE6-6DE6399D62E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1257E0-AE53-4482-80FF-3BB94423987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769C4D-B904-4BBF-BB02-416BB3903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2244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1.xml.rels>&#65279;<?xml version="1.0" encoding="utf-8"?><Relationships xmlns="http://schemas.openxmlformats.org/package/2006/relationships"><Relationship Type="http://schemas.openxmlformats.org/officeDocument/2006/relationships/theme" Target="/ppt/theme/theme21.xml" Id="rId1" /></Relationships>
</file>

<file path=ppt/notesMasters/notesMaster1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3.xml.rels>&#65279;<?xml version="1.0" encoding="utf-8"?><Relationships xmlns="http://schemas.openxmlformats.org/package/2006/relationships"><Relationship Type="http://schemas.openxmlformats.org/officeDocument/2006/relationships/slide" Target="/ppt/slides/slide16.xml" Id="rId2" /><Relationship Type="http://schemas.openxmlformats.org/officeDocument/2006/relationships/notesMaster" Target="/ppt/notesMasters/notesMaster11.xml" Id="rId1" /></Relationships>
</file>

<file path=ppt/notesSlides/_rels/notesSlide25.xml.rels>&#65279;<?xml version="1.0" encoding="utf-8"?><Relationships xmlns="http://schemas.openxmlformats.org/package/2006/relationships"><Relationship Type="http://schemas.openxmlformats.org/officeDocument/2006/relationships/slide" Target="/ppt/slides/slide311.xml" Id="rId2" /><Relationship Type="http://schemas.openxmlformats.org/officeDocument/2006/relationships/notesMaster" Target="/ppt/notesMasters/notesMaster11.xml" Id="rId1" /></Relationships>
</file>

<file path=ppt/notesSlides/_rels/notesSlide34.xml.rels>&#65279;<?xml version="1.0" encoding="utf-8"?><Relationships xmlns="http://schemas.openxmlformats.org/package/2006/relationships"><Relationship Type="http://schemas.openxmlformats.org/officeDocument/2006/relationships/slide" Target="/ppt/slides/slide49.xml" Id="rId2" /><Relationship Type="http://schemas.openxmlformats.org/officeDocument/2006/relationships/notesMaster" Target="/ppt/notesMasters/notesMaster11.xml" Id="rId1" /></Relationships>
</file>

<file path=ppt/notesSlides/_rels/notesSlide41.xml.rels>&#65279;<?xml version="1.0" encoding="utf-8"?><Relationships xmlns="http://schemas.openxmlformats.org/package/2006/relationships"><Relationship Type="http://schemas.openxmlformats.org/officeDocument/2006/relationships/slide" Target="/ppt/slides/slide71.xml" Id="rId2" /><Relationship Type="http://schemas.openxmlformats.org/officeDocument/2006/relationships/notesMaster" Target="/ppt/notesMasters/notesMaster11.xml" Id="rId1" /></Relationships>
</file>

<file path=ppt/notesSlides/_rels/notesSlide56.xml.rels>&#65279;<?xml version="1.0" encoding="utf-8"?><Relationships xmlns="http://schemas.openxmlformats.org/package/2006/relationships"><Relationship Type="http://schemas.openxmlformats.org/officeDocument/2006/relationships/slide" Target="/ppt/slides/slide812.xml" Id="rId2" /><Relationship Type="http://schemas.openxmlformats.org/officeDocument/2006/relationships/notesMaster" Target="/ppt/notesMasters/notesMaster11.xml" Id="rId1" /></Relationships>
</file>

<file path=ppt/notesSlides/_rels/notesSlide62.xml.rels>&#65279;<?xml version="1.0" encoding="utf-8"?><Relationships xmlns="http://schemas.openxmlformats.org/package/2006/relationships"><Relationship Type="http://schemas.openxmlformats.org/officeDocument/2006/relationships/slide" Target="/ppt/slides/slide115.xml" Id="rId2" /><Relationship Type="http://schemas.openxmlformats.org/officeDocument/2006/relationships/notesMaster" Target="/ppt/notesMasters/notesMaster11.xml" Id="rId1" /></Relationship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7551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22788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243A5AC0-459E-4425-91E3-48F0DAB26F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27531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5288264"/>
      </p:ext>
    </p:extLst>
  </p:cSld>
  <p:clrMapOvr>
    <a:masterClrMapping/>
  </p:clrMapOvr>
</p:notes>
</file>

<file path=ppt/slideLayouts/_rels/slideLayout108.xml.rels>&#65279;<?xml version="1.0" encoding="utf-8"?><Relationships xmlns="http://schemas.openxmlformats.org/package/2006/relationships"><Relationship Type="http://schemas.openxmlformats.org/officeDocument/2006/relationships/image" Target="/ppt/media/image87.png" Id="rId2" /><Relationship Type="http://schemas.openxmlformats.org/officeDocument/2006/relationships/slideMaster" Target="/ppt/slideMasters/slideMaster11.xml" Id="rId1" /></Relationships>
</file>

<file path=ppt/slideLayouts/_rels/slideLayout15.xml.rels>&#65279;<?xml version="1.0" encoding="utf-8"?><Relationships xmlns="http://schemas.openxmlformats.org/package/2006/relationships"><Relationship Type="http://schemas.openxmlformats.org/officeDocument/2006/relationships/image" Target="/ppt/media/image15.png" Id="rId2" /><Relationship Type="http://schemas.openxmlformats.org/officeDocument/2006/relationships/slideMaster" Target="/ppt/slideMasters/slideMaster11.xml" Id="rId1" /></Relationships>
</file>

<file path=ppt/slideLayouts/_rels/slideLayout24.xml.rels>&#65279;<?xml version="1.0" encoding="utf-8"?><Relationships xmlns="http://schemas.openxmlformats.org/package/2006/relationships"><Relationship Type="http://schemas.openxmlformats.org/officeDocument/2006/relationships/image" Target="/ppt/media/image24.png" Id="rId2" /><Relationship Type="http://schemas.openxmlformats.org/officeDocument/2006/relationships/slideMaster" Target="/ppt/slideMasters/slideMaster11.xml" Id="rId1" /></Relationships>
</file>

<file path=ppt/slideLayouts/_rels/slideLayout33.xml.rels>&#65279;<?xml version="1.0" encoding="utf-8"?><Relationships xmlns="http://schemas.openxmlformats.org/package/2006/relationships"><Relationship Type="http://schemas.openxmlformats.org/officeDocument/2006/relationships/image" Target="/ppt/media/image33.png" Id="rId2" /><Relationship Type="http://schemas.openxmlformats.org/officeDocument/2006/relationships/slideMaster" Target="/ppt/slideMasters/slideMaster11.xml" Id="rId1" /></Relationships>
</file>

<file path=ppt/slideLayouts/_rels/slideLayout49.xml.rels>&#65279;<?xml version="1.0" encoding="utf-8"?><Relationships xmlns="http://schemas.openxmlformats.org/package/2006/relationships"><Relationship Type="http://schemas.openxmlformats.org/officeDocument/2006/relationships/image" Target="/ppt/media/image48.png" Id="rId2" /><Relationship Type="http://schemas.openxmlformats.org/officeDocument/2006/relationships/slideMaster" Target="/ppt/slideMasters/slideMaster11.xml" Id="rId1" /></Relationships>
</file>

<file path=ppt/slideLayouts/_rels/slideLayout57.xml.rels>&#65279;<?xml version="1.0" encoding="utf-8"?><Relationships xmlns="http://schemas.openxmlformats.org/package/2006/relationships"><Relationship Type="http://schemas.openxmlformats.org/officeDocument/2006/relationships/image" Target="/ppt/media/image5.png" Id="rId2" /><Relationship Type="http://schemas.openxmlformats.org/officeDocument/2006/relationships/slideMaster" Target="/ppt/slideMasters/slideMaster11.xml" Id="rId1" /></Relationships>
</file>

<file path=ppt/slideLayouts/_rels/slideLayout66.xml.rels>&#65279;<?xml version="1.0" encoding="utf-8"?><Relationships xmlns="http://schemas.openxmlformats.org/package/2006/relationships"><Relationship Type="http://schemas.openxmlformats.org/officeDocument/2006/relationships/image" Target="/ppt/media/image66.png" Id="rId2" /><Relationship Type="http://schemas.openxmlformats.org/officeDocument/2006/relationships/slideMaster" Target="/ppt/slideMasters/slideMaster11.xml" Id="rId1" /></Relationships>
</file>

<file path=ppt/slideLayouts/_rels/slideLayout71.xml.rels>&#65279;<?xml version="1.0" encoding="utf-8"?><Relationships xmlns="http://schemas.openxmlformats.org/package/2006/relationships"><Relationship Type="http://schemas.openxmlformats.org/officeDocument/2006/relationships/image" Target="/ppt/media/image5.png" Id="rId2" /><Relationship Type="http://schemas.openxmlformats.org/officeDocument/2006/relationships/slideMaster" Target="/ppt/slideMasters/slideMaster11.xml" Id="rId1" /></Relationships>
</file>

<file path=ppt/slideLayouts/_rels/slideLayout82.xml.rels>&#65279;<?xml version="1.0" encoding="utf-8"?><Relationships xmlns="http://schemas.openxmlformats.org/package/2006/relationships"><Relationship Type="http://schemas.openxmlformats.org/officeDocument/2006/relationships/image" Target="/ppt/media/image72.png" Id="rId2" /><Relationship Type="http://schemas.openxmlformats.org/officeDocument/2006/relationships/slideMaster" Target="/ppt/slideMasters/slideMaster11.xml" Id="rId1" /></Relationships>
</file>

<file path=ppt/slideLayouts/_rels/slideLayout910.xml.rels>&#65279;<?xml version="1.0" encoding="utf-8"?><Relationships xmlns="http://schemas.openxmlformats.org/package/2006/relationships"><Relationship Type="http://schemas.openxmlformats.org/officeDocument/2006/relationships/image" Target="/ppt/media/image33.png" Id="rId2" /><Relationship Type="http://schemas.openxmlformats.org/officeDocument/2006/relationships/slideMaster" Target="/ppt/slideMasters/slideMaster11.xml" Id="rId1" /></Relationships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7" name="Picture Placeholder 7" descr="Green, yellow, black and white tartan">
            <a:extLst>
              <a:ext uri="{FF2B5EF4-FFF2-40B4-BE49-F238E27FC236}">
                <a16:creationId xmlns:a16="http://schemas.microsoft.com/office/drawing/2014/main" id="{E4C06687-B8B5-493E-ACBB-4AFE15C9657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08" r="108"/>
          <a:stretch/>
        </p:blipFill>
        <p:spPr>
          <a:xfrm>
            <a:off x="0" y="5972174"/>
            <a:ext cx="121920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231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Green, yellow, black and white tartan">
            <a:extLst>
              <a:ext uri="{FF2B5EF4-FFF2-40B4-BE49-F238E27FC236}">
                <a16:creationId xmlns:a16="http://schemas.microsoft.com/office/drawing/2014/main" id="{99E2DEE3-7335-4BA9-87A2-5AC14A7EF9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E7964CB-E75A-4A03-88D3-6A48EF650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428239"/>
            <a:ext cx="12192000" cy="1857205"/>
          </a:xfrm>
          <a:prstGeom prst="rect">
            <a:avLst/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</p:spTree>
    <p:extLst>
      <p:ext uri="{BB962C8B-B14F-4D97-AF65-F5344CB8AC3E}">
        <p14:creationId xmlns:p14="http://schemas.microsoft.com/office/powerpoint/2010/main" val="144067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87E8F-5716-4A71-B64F-EC5A742B45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1"/>
            <a:ext cx="6477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10" descr="Green, yellow, black and white tartan">
            <a:extLst>
              <a:ext uri="{FF2B5EF4-FFF2-40B4-BE49-F238E27FC236}">
                <a16:creationId xmlns:a16="http://schemas.microsoft.com/office/drawing/2014/main" id="{1731029F-3C34-499C-982F-5B42D51B47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3" r="23"/>
          <a:stretch/>
        </p:blipFill>
        <p:spPr>
          <a:xfrm>
            <a:off x="7859486" y="0"/>
            <a:ext cx="43325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Opaque white stripes background">
            <a:extLst>
              <a:ext uri="{FF2B5EF4-FFF2-40B4-BE49-F238E27FC236}">
                <a16:creationId xmlns:a16="http://schemas.microsoft.com/office/drawing/2014/main" id="{D128951E-5030-4C5A-B68A-CD8DD1F7F6F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324088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hoto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CCC0B9-F174-4BEA-B4A2-17F39F9743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2"/>
            <a:ext cx="5334000" cy="1189038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5334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000" b="1">
                <a:solidFill>
                  <a:schemeClr val="tx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tabLst/>
              <a:defRPr sz="18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B1932CF-F265-4AEE-8704-F42C01AFB4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58000" y="715963"/>
            <a:ext cx="4572000" cy="446563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>
            <a:normAutofit/>
          </a:bodyPr>
          <a:lstStyle>
            <a:lvl1pPr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6" name="Picture Placeholder 8" descr="Green, yellow, black and white tartan">
            <a:extLst>
              <a:ext uri="{FF2B5EF4-FFF2-40B4-BE49-F238E27FC236}">
                <a16:creationId xmlns:a16="http://schemas.microsoft.com/office/drawing/2014/main" id="{0F2C2CA1-3BA3-4744-B86C-86CFC19D08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08" r="108"/>
          <a:stretch/>
        </p:blipFill>
        <p:spPr>
          <a:xfrm>
            <a:off x="0" y="5972174"/>
            <a:ext cx="121920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94687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5ED86-A26C-479A-8393-0BFDCBCD43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507727"/>
            <a:ext cx="10668000" cy="1111648"/>
          </a:xfrm>
          <a:prstGeom prst="rect">
            <a:avLst/>
          </a:prstGeom>
          <a:noFill/>
        </p:spPr>
        <p:txBody>
          <a:bodyPr wrap="square" lIns="91440" tIns="0" rIns="9144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276AE57A-004D-45B8-95EB-CEA4D8CD0000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762000" y="2608489"/>
            <a:ext cx="10668000" cy="2806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lang="en-US" dirty="0"/>
              <a:t>Insert table here</a:t>
            </a:r>
          </a:p>
        </p:txBody>
      </p:sp>
      <p:pic>
        <p:nvPicPr>
          <p:cNvPr id="6" name="Picture Placeholder 11" descr="Green, yellow, black and white tartan">
            <a:extLst>
              <a:ext uri="{FF2B5EF4-FFF2-40B4-BE49-F238E27FC236}">
                <a16:creationId xmlns:a16="http://schemas.microsoft.com/office/drawing/2014/main" id="{DDE30C9B-25D9-452A-A58A-94AF1FB71F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484" r="1484"/>
          <a:stretch/>
        </p:blipFill>
        <p:spPr>
          <a:xfrm>
            <a:off x="0" y="5972174"/>
            <a:ext cx="121920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20664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668F4E-0433-49FD-9D92-3B60E9B0AE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9742" y="715961"/>
            <a:ext cx="6477000" cy="118903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 spc="-50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99743" y="1905000"/>
            <a:ext cx="6477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 marL="228600" indent="-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pic>
        <p:nvPicPr>
          <p:cNvPr id="6" name="Picture Placeholder 7" descr="Green, yellow, black and white tartan">
            <a:extLst>
              <a:ext uri="{FF2B5EF4-FFF2-40B4-BE49-F238E27FC236}">
                <a16:creationId xmlns:a16="http://schemas.microsoft.com/office/drawing/2014/main" id="{A370CEF3-4A54-4DA4-9EB1-26D855A709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3" r="23"/>
          <a:stretch/>
        </p:blipFill>
        <p:spPr>
          <a:xfrm>
            <a:off x="0" y="0"/>
            <a:ext cx="43325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87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13624-9AD4-4B61-B3D1-7B2121350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4"/>
            <a:ext cx="10591800" cy="646332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40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5ED86-A26C-479A-8393-0BFDCBCD43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507727"/>
            <a:ext cx="10668000" cy="822457"/>
          </a:xfrm>
          <a:prstGeom prst="rect">
            <a:avLst/>
          </a:prstGeom>
          <a:noFill/>
        </p:spPr>
        <p:txBody>
          <a:bodyPr wrap="square" lIns="91440" tIns="0" rIns="9144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4830F1EE-0A1B-434F-BF70-A0FE7F06E45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62000" y="2330184"/>
            <a:ext cx="10668000" cy="3352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6" name="Picture Placeholder 7" descr="Green, yellow, black and white tartan">
            <a:extLst>
              <a:ext uri="{FF2B5EF4-FFF2-40B4-BE49-F238E27FC236}">
                <a16:creationId xmlns:a16="http://schemas.microsoft.com/office/drawing/2014/main" id="{537346BD-CF82-49B2-97B6-80A3000DD7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484" r="1484"/>
          <a:stretch/>
        </p:blipFill>
        <p:spPr>
          <a:xfrm>
            <a:off x="0" y="5972174"/>
            <a:ext cx="121920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1741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>
            <a:extLst>
              <a:ext uri="{FF2B5EF4-FFF2-40B4-BE49-F238E27FC236}">
                <a16:creationId xmlns:a16="http://schemas.microsoft.com/office/drawing/2014/main" id="{3F45076F-4240-4B40-8CE4-637DD751A6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5963"/>
            <a:ext cx="5334000" cy="118903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spcBef>
                <a:spcPts val="1000"/>
              </a:spcBef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905000"/>
            <a:ext cx="5334000" cy="3276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000" b="1">
                <a:solidFill>
                  <a:schemeClr val="tx1"/>
                </a:solidFill>
              </a:defRPr>
            </a:lvl1pPr>
            <a:lvl2pPr marL="228600"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Insert subtitle here</a:t>
            </a:r>
          </a:p>
          <a:p>
            <a:pPr lvl="1"/>
            <a:r>
              <a:rPr lang="en-US" dirty="0"/>
              <a:t>Insert content here</a:t>
            </a:r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  <a:prstGeom prst="rect">
            <a:avLst/>
          </a:prstGeom>
          <a:solidFill>
            <a:schemeClr val="accent2"/>
          </a:solidFill>
        </p:spPr>
        <p:txBody>
          <a:bodyPr>
            <a:normAutofit/>
          </a:bodyPr>
          <a:lstStyle>
            <a:lvl1pPr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319386"/>
            <a:ext cx="4572000" cy="2362200"/>
          </a:xfrm>
          <a:prstGeom prst="rect">
            <a:avLst/>
          </a:prstGeom>
          <a:solidFill>
            <a:schemeClr val="accent2"/>
          </a:solidFill>
        </p:spPr>
        <p:txBody>
          <a:bodyPr>
            <a:normAutofit/>
          </a:bodyPr>
          <a:lstStyle>
            <a:lvl1pPr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11" name="Picture Placeholder 10" descr="Green, yellow, black and white tartan">
            <a:extLst>
              <a:ext uri="{FF2B5EF4-FFF2-40B4-BE49-F238E27FC236}">
                <a16:creationId xmlns:a16="http://schemas.microsoft.com/office/drawing/2014/main" id="{254DE245-A48A-4FD4-B53E-DBF8C64B4F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140" r="1140"/>
          <a:stretch/>
        </p:blipFill>
        <p:spPr>
          <a:xfrm>
            <a:off x="0" y="5972174"/>
            <a:ext cx="121920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680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Opaque white background">
            <a:extLst>
              <a:ext uri="{FF2B5EF4-FFF2-40B4-BE49-F238E27FC236}">
                <a16:creationId xmlns:a16="http://schemas.microsoft.com/office/drawing/2014/main" id="{67950A00-B9D0-43DE-A195-32DC0E2C67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prstGeom prst="rect">
            <a:avLst/>
          </a:prstGeo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2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4100711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Masters/_rels/slideMaster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82.xml" Id="rId8" /><Relationship Type="http://schemas.openxmlformats.org/officeDocument/2006/relationships/slideLayout" Target="/ppt/slideLayouts/slideLayout33.xml" Id="rId3" /><Relationship Type="http://schemas.openxmlformats.org/officeDocument/2006/relationships/slideLayout" Target="/ppt/slideLayouts/slideLayout71.xml" Id="rId7" /><Relationship Type="http://schemas.openxmlformats.org/officeDocument/2006/relationships/slideLayout" Target="/ppt/slideLayouts/slideLayout24.xml" Id="rId2" /><Relationship Type="http://schemas.openxmlformats.org/officeDocument/2006/relationships/slideLayout" Target="/ppt/slideLayouts/slideLayout15.xml" Id="rId1" /><Relationship Type="http://schemas.openxmlformats.org/officeDocument/2006/relationships/slideLayout" Target="/ppt/slideLayouts/slideLayout66.xml" Id="rId6" /><Relationship Type="http://schemas.openxmlformats.org/officeDocument/2006/relationships/theme" Target="/ppt/theme/theme12.xml" Id="rId11" /><Relationship Type="http://schemas.openxmlformats.org/officeDocument/2006/relationships/slideLayout" Target="/ppt/slideLayouts/slideLayout57.xml" Id="rId5" /><Relationship Type="http://schemas.openxmlformats.org/officeDocument/2006/relationships/slideLayout" Target="/ppt/slideLayouts/slideLayout108.xml" Id="rId10" /><Relationship Type="http://schemas.openxmlformats.org/officeDocument/2006/relationships/slideLayout" Target="/ppt/slideLayouts/slideLayout49.xml" Id="rId4" /><Relationship Type="http://schemas.openxmlformats.org/officeDocument/2006/relationships/slideLayout" Target="/ppt/slideLayouts/slideLayout910.xml" Id="rId9" /></Relationships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9690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9" r:id="rId2"/>
    <p:sldLayoutId id="2147483700" r:id="rId3"/>
    <p:sldLayoutId id="2147483688" r:id="rId4"/>
    <p:sldLayoutId id="2147483704" r:id="rId5"/>
    <p:sldLayoutId id="2147483701" r:id="rId6"/>
    <p:sldLayoutId id="2147483691" r:id="rId7"/>
    <p:sldLayoutId id="2147483702" r:id="rId8"/>
    <p:sldLayoutId id="2147483703" r:id="rId9"/>
    <p:sldLayoutId id="214748369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08.xml.rels>&#65279;<?xml version="1.0" encoding="utf-8"?><Relationships xmlns="http://schemas.openxmlformats.org/package/2006/relationships"><Relationship Type="http://schemas.openxmlformats.org/officeDocument/2006/relationships/slideLayout" Target="/ppt/slideLayouts/slideLayout910.xml" Id="rId1" /></Relationships>
</file>

<file path=ppt/slides/_rels/slide115.xml.rels>&#65279;<?xml version="1.0" encoding="utf-8"?><Relationships xmlns="http://schemas.openxmlformats.org/package/2006/relationships"><Relationship Type="http://schemas.openxmlformats.org/officeDocument/2006/relationships/notesSlide" Target="/ppt/notesSlides/notesSlide62.xml" Id="rId2" /><Relationship Type="http://schemas.openxmlformats.org/officeDocument/2006/relationships/slideLayout" Target="/ppt/slideLayouts/slideLayout108.xml" Id="rId1" /></Relationships>
</file>

<file path=ppt/slides/_rels/slide122.xml.rels>&#65279;<?xml version="1.0" encoding="utf-8"?><Relationships xmlns="http://schemas.openxmlformats.org/package/2006/relationships"><Relationship Type="http://schemas.openxmlformats.org/officeDocument/2006/relationships/slideLayout" Target="/ppt/slideLayouts/slideLayout66.xml" Id="rId1" /></Relationships>
</file>

<file path=ppt/slides/_rels/slide16.xml.rels>&#65279;<?xml version="1.0" encoding="utf-8"?><Relationships xmlns="http://schemas.openxmlformats.org/package/2006/relationships"><Relationship Type="http://schemas.openxmlformats.org/officeDocument/2006/relationships/notesSlide" Target="/ppt/notesSlides/notesSlide13.xml" Id="rId2" /><Relationship Type="http://schemas.openxmlformats.org/officeDocument/2006/relationships/slideLayout" Target="/ppt/slideLayouts/slideLayout15.xml" Id="rId1" /></Relationships>
</file>

<file path=ppt/slides/_rels/slide2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4.xml" Id="rId1" /></Relationships>
</file>

<file path=ppt/slides/_rels/slide311.xml.rels>&#65279;<?xml version="1.0" encoding="utf-8"?><Relationships xmlns="http://schemas.openxmlformats.org/package/2006/relationships"><Relationship Type="http://schemas.openxmlformats.org/officeDocument/2006/relationships/notesSlide" Target="/ppt/notesSlides/notesSlide25.xml" Id="rId2" /><Relationship Type="http://schemas.openxmlformats.org/officeDocument/2006/relationships/slideLayout" Target="/ppt/slideLayouts/slideLayout33.xml" Id="rId1" /></Relationships>
</file>

<file path=ppt/slides/_rels/slide49.xml.rels>&#65279;<?xml version="1.0" encoding="utf-8"?><Relationships xmlns="http://schemas.openxmlformats.org/package/2006/relationships"><Relationship Type="http://schemas.openxmlformats.org/officeDocument/2006/relationships/notesSlide" Target="/ppt/notesSlides/notesSlide34.xml" Id="rId2" /><Relationship Type="http://schemas.openxmlformats.org/officeDocument/2006/relationships/slideLayout" Target="/ppt/slideLayouts/slideLayout49.xml" Id="rId1" /></Relationships>
</file>

<file path=ppt/slides/_rels/slide57.xml.rels>&#65279;<?xml version="1.0" encoding="utf-8"?><Relationships xmlns="http://schemas.openxmlformats.org/package/2006/relationships"><Relationship Type="http://schemas.openxmlformats.org/officeDocument/2006/relationships/slideLayout" Target="/ppt/slideLayouts/slideLayout57.xml" Id="rId1" /></Relationships>
</file>

<file path=ppt/slides/_rels/slide64.xml.rels>&#65279;<?xml version="1.0" encoding="utf-8"?><Relationships xmlns="http://schemas.openxmlformats.org/package/2006/relationships"><Relationship Type="http://schemas.openxmlformats.org/officeDocument/2006/relationships/slideLayout" Target="/ppt/slideLayouts/slideLayout66.xml" Id="rId1" /></Relationships>
</file>

<file path=ppt/slides/_rels/slide71.xml.rels>&#65279;<?xml version="1.0" encoding="utf-8"?><Relationships xmlns="http://schemas.openxmlformats.org/package/2006/relationships"><Relationship Type="http://schemas.microsoft.com/office/2007/relationships/diagramDrawing" Target="/ppt/diagrams/drawing1.xml" Id="rId8" /><Relationship Type="http://schemas.openxmlformats.org/officeDocument/2006/relationships/diagramColors" Target="/ppt/diagrams/colors11.xml" Id="rId7" /><Relationship Type="http://schemas.openxmlformats.org/officeDocument/2006/relationships/notesSlide" Target="/ppt/notesSlides/notesSlide41.xml" Id="rId2" /><Relationship Type="http://schemas.openxmlformats.org/officeDocument/2006/relationships/slideLayout" Target="/ppt/slideLayouts/slideLayout71.xml" Id="rId1" /><Relationship Type="http://schemas.openxmlformats.org/officeDocument/2006/relationships/diagramQuickStyle" Target="/ppt/diagrams/quickStyle11.xml" Id="rId6" /><Relationship Type="http://schemas.openxmlformats.org/officeDocument/2006/relationships/diagramLayout" Target="/ppt/diagrams/layout11.xml" Id="rId5" /><Relationship Type="http://schemas.openxmlformats.org/officeDocument/2006/relationships/diagramData" Target="/ppt/diagrams/data11.xml" Id="rId4" /><Relationship Type="http://schemas.openxmlformats.org/officeDocument/2006/relationships/hyperlink" Target="http://www.bing.com/" TargetMode="External" Id="rId3" /></Relationships>
</file>

<file path=ppt/slides/_rels/slide812.xml.rels>&#65279;<?xml version="1.0" encoding="utf-8"?><Relationships xmlns="http://schemas.openxmlformats.org/package/2006/relationships"><Relationship Type="http://schemas.openxmlformats.org/officeDocument/2006/relationships/notesSlide" Target="/ppt/notesSlides/notesSlide56.xml" Id="rId2" /><Relationship Type="http://schemas.openxmlformats.org/officeDocument/2006/relationships/slideLayout" Target="/ppt/slideLayouts/slideLayout82.xml" Id="rId1" /><Relationship Type="http://schemas.openxmlformats.org/officeDocument/2006/relationships/hyperlink" Target="https://www.bing.com/search?q=Oscar%20Wilde" TargetMode="External" Id="rId3" /><Relationship Type="http://schemas.openxmlformats.org/officeDocument/2006/relationships/hyperlink" Target="https://www.bing.com/search?q=Sarah%20Purser" TargetMode="External" Id="rId5" /><Relationship Type="http://schemas.openxmlformats.org/officeDocument/2006/relationships/hyperlink" Target="https://www.bing.com/search?q=Enya" TargetMode="External" Id="rId4" /></Relationships>
</file>

<file path=ppt/slides/_rels/slide9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24.xml" Id="rId1" /><Relationship Type="http://schemas.openxmlformats.org/officeDocument/2006/relationships/hyperlink" Target="https://www.bing.com/search?q=irish%20authors" TargetMode="External" Id="rId3" /><Relationship Type="http://schemas.openxmlformats.org/officeDocument/2006/relationships/hyperlink" Target="https://www.bing.com/search?q=irish%20artists" TargetMode="External" Id="rId2" /><Relationship Type="http://schemas.openxmlformats.org/officeDocument/2006/relationships/hyperlink" Target="https://www.bing.com/search?q=history%20of%20irish%20americans" TargetMode="External" Id="rId5" /><Relationship Type="http://schemas.openxmlformats.org/officeDocument/2006/relationships/hyperlink" Target="https://www.bing.com/search?q=irish%20musicians" TargetMode="External" Id="rId4" /></Relationships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995467"/>
            <a:ext cx="9141397" cy="615553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55E1D-F4AD-41A7-B948-E2D246CCFE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6307" y="3260705"/>
            <a:ext cx="7799387" cy="1534757"/>
          </a:xfr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altLang="en-US" dirty="0"/>
              <a:t>Provide a brief summary of your presentation. </a:t>
            </a:r>
            <a:br>
              <a:rPr lang="en-US" altLang="en-US" dirty="0"/>
            </a:br>
            <a:r>
              <a:rPr lang="en-US" altLang="en-US" dirty="0"/>
              <a:t>Remind the audience what you covered in the previous slides.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76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995467"/>
            <a:ext cx="9141397" cy="615553"/>
          </a:xfrm>
        </p:spPr>
        <p:txBody>
          <a:bodyPr/>
          <a:lstStyle/>
          <a:p>
            <a:r>
              <a:rPr lang="en-US" dirty="0"/>
              <a:t>Questions </a:t>
            </a:r>
            <a:r>
              <a:rPr lang="en-US" dirty="0">
                <a:solidFill>
                  <a:schemeClr val="accent5"/>
                </a:solidFill>
              </a:rPr>
              <a:t>&amp;</a:t>
            </a:r>
            <a:r>
              <a:rPr lang="en-US" dirty="0"/>
              <a:t> answers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BC92DE-1779-4A44-AED9-0261C2497D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6307" y="3260705"/>
            <a:ext cx="7799387" cy="1534757"/>
          </a:xfrm>
        </p:spPr>
        <p:txBody>
          <a:bodyPr/>
          <a:lstStyle/>
          <a:p>
            <a:r>
              <a:rPr lang="en-US" altLang="en-US" dirty="0"/>
              <a:t>Invite questions from the audience.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71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3EA6602-30A1-4051-A288-1510D0F07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2" y="715961"/>
            <a:ext cx="6477000" cy="1189037"/>
          </a:xfrm>
        </p:spPr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16BC9-7937-4417-B232-1B37F47960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9743" y="1905000"/>
            <a:ext cx="6477000" cy="3276600"/>
          </a:xfrm>
        </p:spPr>
        <p:txBody>
          <a:bodyPr/>
          <a:lstStyle/>
          <a:p>
            <a:r>
              <a:rPr lang="en-US" altLang="en-US" dirty="0"/>
              <a:t>List the resources you used for your research:</a:t>
            </a:r>
          </a:p>
          <a:p>
            <a:pPr lvl="1"/>
            <a:r>
              <a:rPr lang="fr-FR" dirty="0"/>
              <a:t>Source #1</a:t>
            </a:r>
          </a:p>
          <a:p>
            <a:pPr lvl="1"/>
            <a:r>
              <a:rPr lang="fr-FR" dirty="0"/>
              <a:t>Source #2</a:t>
            </a:r>
          </a:p>
          <a:p>
            <a:pPr lvl="1"/>
            <a:r>
              <a:rPr lang="fr-FR" dirty="0"/>
              <a:t>Source #3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48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D2DB031-9003-4F74-A88F-FE2A2ABABC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428239"/>
            <a:ext cx="12192000" cy="1857205"/>
          </a:xfrm>
        </p:spPr>
        <p:txBody>
          <a:bodyPr anchor="ctr">
            <a:noAutofit/>
          </a:bodyPr>
          <a:lstStyle/>
          <a:p>
            <a:r>
              <a:rPr lang="en-US" altLang="en-US" dirty="0">
                <a:solidFill>
                  <a:schemeClr val="accent3"/>
                </a:solidFill>
              </a:rPr>
              <a:t>Irish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chemeClr val="accent5"/>
                </a:solidFill>
              </a:rPr>
              <a:t>American</a:t>
            </a:r>
            <a:r>
              <a:rPr lang="en-US" altLang="en-US" dirty="0"/>
              <a:t> Heritage Month</a:t>
            </a:r>
          </a:p>
        </p:txBody>
      </p:sp>
    </p:spTree>
    <p:extLst>
      <p:ext uri="{BB962C8B-B14F-4D97-AF65-F5344CB8AC3E}">
        <p14:creationId xmlns:p14="http://schemas.microsoft.com/office/powerpoint/2010/main" val="4074692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BA0B6F-5258-479C-87B7-C806E6757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/>
          <a:p>
            <a:r>
              <a:rPr lang="en-US" altLang="en-US" dirty="0"/>
              <a:t>State the significance of Irish American Heritage Month</a:t>
            </a:r>
          </a:p>
          <a:p>
            <a:pPr lvl="1"/>
            <a:r>
              <a:rPr lang="en-US" dirty="0"/>
              <a:t>What is </a:t>
            </a:r>
            <a:r>
              <a:rPr lang="en-US" altLang="en-US" dirty="0"/>
              <a:t>Irish American Heritage </a:t>
            </a:r>
            <a:r>
              <a:rPr lang="en-US" dirty="0"/>
              <a:t>Month?</a:t>
            </a:r>
          </a:p>
          <a:p>
            <a:pPr lvl="1"/>
            <a:r>
              <a:rPr lang="en-US" altLang="en-US" dirty="0"/>
              <a:t>Why does the United States celebrate it?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Tell your story</a:t>
            </a:r>
          </a:p>
          <a:p>
            <a:pPr lvl="1"/>
            <a:r>
              <a:rPr lang="en-US" altLang="en-US" dirty="0"/>
              <a:t>What does Irish American Heritage Month mean to you?</a:t>
            </a:r>
          </a:p>
          <a:p>
            <a:pPr lvl="1"/>
            <a:r>
              <a:rPr lang="en-US" altLang="en-US" dirty="0"/>
              <a:t>Why is it important to you?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66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301" y="1995467"/>
            <a:ext cx="9141397" cy="615553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CBA01B-ECA4-4938-872A-B38BEB13AC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6307" y="3260705"/>
            <a:ext cx="7799387" cy="1534757"/>
          </a:xfrm>
        </p:spPr>
        <p:txBody>
          <a:bodyPr/>
          <a:lstStyle/>
          <a:p>
            <a:r>
              <a:rPr lang="en-US" dirty="0"/>
              <a:t>Give a brief overview of what you’ll cover in your presentation.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54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4004F6-2668-4FC1-838D-4ECB627E3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2"/>
            <a:ext cx="5334000" cy="1189038"/>
          </a:xfrm>
        </p:spPr>
        <p:txBody>
          <a:bodyPr/>
          <a:lstStyle/>
          <a:p>
            <a:r>
              <a:rPr lang="en-US" dirty="0"/>
              <a:t>Geography</a:t>
            </a:r>
          </a:p>
        </p:txBody>
      </p:sp>
      <p:sp>
        <p:nvSpPr>
          <p:cNvPr id="9219" name="Rectangle 8">
            <a:extLst>
              <a:ext uri="{FF2B5EF4-FFF2-40B4-BE49-F238E27FC236}">
                <a16:creationId xmlns:a16="http://schemas.microsoft.com/office/drawing/2014/main" id="{A17D04F1-4318-4DD6-B27E-D66AE4D426B2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n-US" dirty="0"/>
              <a:t>The highest mountain in Ireland is Carrauntoohil and the largest lake is Lough Neagh.</a:t>
            </a:r>
          </a:p>
          <a:p>
            <a:pPr lvl="1"/>
            <a:r>
              <a:rPr lang="en-US"/>
              <a:t>Insert a map of Ireland to highlight the country’s location.</a:t>
            </a:r>
            <a:endParaRPr lang="en-US" dirty="0"/>
          </a:p>
        </p:txBody>
      </p:sp>
      <p:sp>
        <p:nvSpPr>
          <p:cNvPr id="6" name="Picture Placeholder 5" descr="Green, yellow, black and white tartan">
            <a:extLst>
              <a:ext uri="{FF2B5EF4-FFF2-40B4-BE49-F238E27FC236}">
                <a16:creationId xmlns:a16="http://schemas.microsoft.com/office/drawing/2014/main" id="{9DA32DA2-0D1E-4F6E-8D9E-5F998561312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9449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D0BD40-4CC8-4EF3-AC13-14FF20ED6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4"/>
            <a:ext cx="10591800" cy="646332"/>
          </a:xfrm>
        </p:spPr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29DF71-625F-4DAE-AC4B-8DCF9221AB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2000" y="1507727"/>
            <a:ext cx="10668000" cy="1111648"/>
          </a:xfrm>
        </p:spPr>
        <p:txBody>
          <a:bodyPr/>
          <a:lstStyle/>
          <a:p>
            <a:r>
              <a:rPr lang="en-US" altLang="en-US" dirty="0"/>
              <a:t>Make a timeline of the important historical events or list historical contributions made by people of Irish American heritage.</a:t>
            </a:r>
          </a:p>
        </p:txBody>
      </p:sp>
      <p:graphicFrame>
        <p:nvGraphicFramePr>
          <p:cNvPr id="10" name="Group 85">
            <a:extLst>
              <a:ext uri="{FF2B5EF4-FFF2-40B4-BE49-F238E27FC236}">
                <a16:creationId xmlns:a16="http://schemas.microsoft.com/office/drawing/2014/main" id="{4188BEB4-7150-407C-A6C8-E43F0978AEB8}"/>
              </a:ext>
            </a:extLst>
          </p:cNvPr>
          <p:cNvGraphicFramePr>
            <a:graphicFrameLocks noGrp="1"/>
          </p:cNvGraphicFramePr>
          <p:nvPr>
            <p:ph type="tbl" sz="quarter" idx="16"/>
            <p:extLst>
              <p:ext uri="{D42A27DB-BD31-4B8C-83A1-F6EECF244321}">
                <p14:modId xmlns:p14="http://schemas.microsoft.com/office/powerpoint/2010/main" val="872921420"/>
              </p:ext>
            </p:extLst>
          </p:nvPr>
        </p:nvGraphicFramePr>
        <p:xfrm>
          <a:off x="762000" y="2608263"/>
          <a:ext cx="10668000" cy="2834640"/>
        </p:xfrm>
        <a:graphic>
          <a:graphicData uri="http://schemas.openxmlformats.org/drawingml/2006/table">
            <a:tbl>
              <a:tblPr firstRow="1"/>
              <a:tblGrid>
                <a:gridCol w="177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1</a:t>
                      </a:r>
                      <a:r>
                        <a:rPr kumimoji="0" lang="en-US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st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 Event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2</a:t>
                      </a:r>
                      <a:r>
                        <a:rPr kumimoji="0" lang="en-US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nd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 Event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3</a:t>
                      </a:r>
                      <a:r>
                        <a:rPr kumimoji="0" lang="en-US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rd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 Event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4</a:t>
                      </a:r>
                      <a:r>
                        <a:rPr kumimoji="0" lang="en-US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th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 Event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5</a:t>
                      </a:r>
                      <a:r>
                        <a:rPr kumimoji="0" lang="en-US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th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 Event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6</a:t>
                      </a:r>
                      <a:r>
                        <a:rPr kumimoji="0" lang="en-US" sz="14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th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/>
                          </a:solidFill>
                          <a:effectLst/>
                          <a:latin typeface="+mn-lt"/>
                        </a:rPr>
                        <a:t> Event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Date</a:t>
                      </a:r>
                    </a:p>
                  </a:txBody>
                  <a:tcPr anchor="ctr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73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T="182880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marT="182880" horzOverflow="overflow">
                    <a:lnL w="6350" cap="flat" cmpd="sng" algn="ctr">
                      <a:solidFill>
                        <a:schemeClr val="tx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285916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262CD5-AD01-42E3-9173-97C12BB0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742" y="715961"/>
            <a:ext cx="6477000" cy="1189037"/>
          </a:xfrm>
        </p:spPr>
        <p:txBody>
          <a:bodyPr/>
          <a:lstStyle/>
          <a:p>
            <a:r>
              <a:rPr lang="en-US" dirty="0"/>
              <a:t>Interesting facts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9585A-5E1F-40FA-8E64-BB4F04611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99743" y="1905000"/>
            <a:ext cx="647700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List some interesting facts about </a:t>
            </a:r>
            <a:r>
              <a:rPr lang="en-US" altLang="en-US" dirty="0"/>
              <a:t>Irish American Heritage </a:t>
            </a:r>
            <a:r>
              <a:rPr lang="en-US" dirty="0"/>
              <a:t>Month. Here are a few examples:</a:t>
            </a:r>
          </a:p>
          <a:p>
            <a:pPr lvl="1"/>
            <a:r>
              <a:rPr lang="en-US" dirty="0"/>
              <a:t>Between 1820 to 1860, the US saw an influx of Irish immigration. </a:t>
            </a:r>
          </a:p>
          <a:p>
            <a:pPr lvl="1"/>
            <a:r>
              <a:rPr lang="en-US" dirty="0"/>
              <a:t>Irish immigrants faced prejudice and hostility when they arrived in the US. </a:t>
            </a:r>
          </a:p>
          <a:p>
            <a:pPr lvl="1"/>
            <a:r>
              <a:rPr lang="en-US"/>
              <a:t>Irish American </a:t>
            </a:r>
            <a:r>
              <a:rPr lang="en-US" dirty="0"/>
              <a:t>Heritage Month was established in 1991.</a:t>
            </a:r>
          </a:p>
        </p:txBody>
      </p:sp>
    </p:spTree>
    <p:extLst>
      <p:ext uri="{BB962C8B-B14F-4D97-AF65-F5344CB8AC3E}">
        <p14:creationId xmlns:p14="http://schemas.microsoft.com/office/powerpoint/2010/main" val="39478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20D1DFC-5D54-4DF6-99FA-917E49EA6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4"/>
            <a:ext cx="10591800" cy="646332"/>
          </a:xfrm>
        </p:spPr>
        <p:txBody>
          <a:bodyPr/>
          <a:lstStyle/>
          <a:p>
            <a:r>
              <a:rPr lang="en-US" dirty="0"/>
              <a:t>Key people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2B839A9-BE4F-40C7-ABA3-682B626FFB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2000" y="1507727"/>
            <a:ext cx="10668000" cy="822457"/>
          </a:xfrm>
        </p:spPr>
        <p:txBody>
          <a:bodyPr vert="horz" wrap="square" lIns="91440" tIns="0" rIns="91440" bIns="0" rtlCol="0" anchor="t">
            <a:noAutofit/>
          </a:bodyPr>
          <a:lstStyle/>
          <a:p>
            <a:r>
              <a:rPr lang="en-US" altLang="en-US" dirty="0"/>
              <a:t>Choose three notable people of Irish heritage using </a:t>
            </a:r>
            <a:r>
              <a:rPr lang="en-US" altLang="en-US" b="1" dirty="0">
                <a:solidFill>
                  <a:schemeClr val="accent3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Bing.com</a:t>
            </a:r>
            <a:r>
              <a:rPr lang="en-US" altLang="en-US" b="1" dirty="0">
                <a:solidFill>
                  <a:schemeClr val="accent3"/>
                </a:solidFill>
              </a:rPr>
              <a:t> </a:t>
            </a:r>
            <a:r>
              <a:rPr lang="en-US" altLang="en-US" dirty="0"/>
              <a:t>and discuss their lives and accomplishments. Here are some examples:  </a:t>
            </a:r>
          </a:p>
          <a:p>
            <a:endParaRPr lang="en-US" dirty="0"/>
          </a:p>
        </p:txBody>
      </p:sp>
      <p:graphicFrame>
        <p:nvGraphicFramePr>
          <p:cNvPr id="14" name="Content Placeholder 6" descr="Team Smart Art Placeholder ">
            <a:extLst>
              <a:ext uri="{FF2B5EF4-FFF2-40B4-BE49-F238E27FC236}">
                <a16:creationId xmlns:a16="http://schemas.microsoft.com/office/drawing/2014/main" id="{2422E4BF-720D-4BE4-9414-F6B26D450D21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3920196213"/>
              </p:ext>
            </p:extLst>
          </p:nvPr>
        </p:nvGraphicFramePr>
        <p:xfrm>
          <a:off x="762000" y="2330450"/>
          <a:ext cx="106680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8B51BF-780C-45D4-A1D0-32D55EA0F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3"/>
            <a:ext cx="5334000" cy="1189038"/>
          </a:xfrm>
        </p:spPr>
        <p:txBody>
          <a:bodyPr/>
          <a:lstStyle/>
          <a:p>
            <a:r>
              <a:rPr lang="en-US" dirty="0"/>
              <a:t>Arts and literature</a:t>
            </a:r>
          </a:p>
        </p:txBody>
      </p:sp>
      <p:sp>
        <p:nvSpPr>
          <p:cNvPr id="9219" name="Rectangle 8">
            <a:extLst>
              <a:ext uri="{FF2B5EF4-FFF2-40B4-BE49-F238E27FC236}">
                <a16:creationId xmlns:a16="http://schemas.microsoft.com/office/drawing/2014/main" id="{A17D04F1-4318-4DD6-B27E-D66AE4D426B2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dirty="0"/>
              <a:t>Provide examples of art and literature that are significant to Irish American Heritage Month. Here are a few examples:</a:t>
            </a:r>
          </a:p>
          <a:p>
            <a:pPr lvl="1"/>
            <a:r>
              <a:rPr lang="en-US" altLang="en-US" dirty="0"/>
              <a:t>The writing of </a:t>
            </a:r>
            <a:r>
              <a:rPr lang="en-US" altLang="en-US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Oscar Wilde</a:t>
            </a:r>
            <a:r>
              <a:rPr lang="en-US" altLang="en-US" b="1" dirty="0"/>
              <a:t> </a:t>
            </a:r>
          </a:p>
          <a:p>
            <a:pPr lvl="1"/>
            <a:r>
              <a:rPr lang="en-US" altLang="en-US" dirty="0"/>
              <a:t>The music of </a:t>
            </a:r>
            <a:r>
              <a:rPr lang="en-US" altLang="en-US" b="1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Enya</a:t>
            </a:r>
            <a:endParaRPr lang="en-US" altLang="en-US" b="1" dirty="0"/>
          </a:p>
          <a:p>
            <a:pPr lvl="1"/>
            <a:r>
              <a:rPr lang="en-US" altLang="en-US" dirty="0"/>
              <a:t>The artwork of </a:t>
            </a:r>
            <a:r>
              <a:rPr lang="en-US" altLang="en-US" b="1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Sarah Purser</a:t>
            </a:r>
            <a:endParaRPr lang="en-US" altLang="en-US" b="1" dirty="0"/>
          </a:p>
          <a:p>
            <a:endParaRPr lang="en-US" altLang="en-US" dirty="0"/>
          </a:p>
        </p:txBody>
      </p:sp>
      <p:sp>
        <p:nvSpPr>
          <p:cNvPr id="7" name="Picture Placeholder 6" descr="Picture Placeholder ">
            <a:extLst>
              <a:ext uri="{FF2B5EF4-FFF2-40B4-BE49-F238E27FC236}">
                <a16:creationId xmlns:a16="http://schemas.microsoft.com/office/drawing/2014/main" id="{E2CEEB51-8F73-4A8C-B7DE-022F4E30CD7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solidFill>
            <a:schemeClr val="accent5">
              <a:lumMod val="60000"/>
              <a:lumOff val="40000"/>
            </a:schemeClr>
          </a:solidFill>
        </p:spPr>
      </p:sp>
      <p:sp>
        <p:nvSpPr>
          <p:cNvPr id="6" name="Picture Placeholder 5" descr="Picture Placeholder ">
            <a:extLst>
              <a:ext uri="{FF2B5EF4-FFF2-40B4-BE49-F238E27FC236}">
                <a16:creationId xmlns:a16="http://schemas.microsoft.com/office/drawing/2014/main" id="{47B2CE75-AC6D-4357-BA12-0CCC039EA0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solidFill>
            <a:schemeClr val="accent5">
              <a:lumMod val="60000"/>
              <a:lumOff val="40000"/>
            </a:schemeClr>
          </a:solidFill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DAF3745-4FDE-4B04-A987-B2BA56B0C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6477000" cy="1189038"/>
          </a:xfrm>
        </p:spPr>
        <p:txBody>
          <a:bodyPr/>
          <a:lstStyle/>
          <a:p>
            <a:r>
              <a:rPr lang="en-US" dirty="0"/>
              <a:t>How to celebrate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8BBDC7-B590-43B7-BBD0-3A247210E1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dirty="0"/>
              <a:t>List some ways you can celebrate Irish American Heritage Month. Here are a few examples:</a:t>
            </a:r>
          </a:p>
          <a:p>
            <a:pPr lvl="1"/>
            <a:r>
              <a:rPr lang="en-US" dirty="0"/>
              <a:t>Discover </a:t>
            </a:r>
            <a:r>
              <a:rPr lang="en-US" altLang="en-US" dirty="0"/>
              <a:t>Irish </a:t>
            </a:r>
            <a:r>
              <a:rPr lang="en-US" b="1" dirty="0">
                <a:solidFill>
                  <a:schemeClr val="accent5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artists</a:t>
            </a:r>
          </a:p>
          <a:p>
            <a:pPr lvl="1"/>
            <a:r>
              <a:rPr lang="en-US" dirty="0"/>
              <a:t>Read </a:t>
            </a:r>
            <a:r>
              <a:rPr lang="en-US" altLang="en-US" dirty="0"/>
              <a:t>Irish </a:t>
            </a:r>
            <a:r>
              <a:rPr lang="en-US" b="1" dirty="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authors</a:t>
            </a:r>
          </a:p>
          <a:p>
            <a:pPr lvl="1"/>
            <a:r>
              <a:rPr lang="en-US" dirty="0"/>
              <a:t>Listen to </a:t>
            </a:r>
            <a:r>
              <a:rPr lang="en-US" altLang="en-US" dirty="0"/>
              <a:t>Irish </a:t>
            </a:r>
            <a:r>
              <a:rPr lang="en-US" b="1" dirty="0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musicians</a:t>
            </a:r>
            <a:r>
              <a:rPr lang="en-US" b="1" dirty="0">
                <a:solidFill>
                  <a:schemeClr val="accent5"/>
                </a:solidFill>
              </a:rPr>
              <a:t> </a:t>
            </a:r>
          </a:p>
          <a:p>
            <a:pPr lvl="1"/>
            <a:r>
              <a:rPr lang="en-US" dirty="0"/>
              <a:t>Learn </a:t>
            </a:r>
            <a:r>
              <a:rPr lang="en-US" altLang="en-US" dirty="0"/>
              <a:t>Irish American </a:t>
            </a:r>
            <a:r>
              <a:rPr lang="en-US" b="1" dirty="0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history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236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2.xml><?xml version="1.0" encoding="utf-8"?>
<a:theme xmlns:a="http://schemas.openxmlformats.org/drawingml/2006/main" name="Office Theme">
  <a:themeElements>
    <a:clrScheme name="Irish American">
      <a:dk1>
        <a:sysClr val="windowText" lastClr="000000"/>
      </a:dk1>
      <a:lt1>
        <a:sysClr val="window" lastClr="FFFFFF"/>
      </a:lt1>
      <a:dk2>
        <a:srgbClr val="44546A"/>
      </a:dk2>
      <a:lt2>
        <a:srgbClr val="D8D8D8"/>
      </a:lt2>
      <a:accent1>
        <a:srgbClr val="8FB399"/>
      </a:accent1>
      <a:accent2>
        <a:srgbClr val="FFA701"/>
      </a:accent2>
      <a:accent3>
        <a:srgbClr val="487629"/>
      </a:accent3>
      <a:accent4>
        <a:srgbClr val="90BF49"/>
      </a:accent4>
      <a:accent5>
        <a:srgbClr val="F18A00"/>
      </a:accent5>
      <a:accent6>
        <a:srgbClr val="E7E6E6"/>
      </a:accent6>
      <a:hlink>
        <a:srgbClr val="0563C1"/>
      </a:hlink>
      <a:folHlink>
        <a:srgbClr val="954F72"/>
      </a:folHlink>
    </a:clrScheme>
    <a:fontScheme name="Custom 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rter Template_Heritage Month Presentation" id="{910467CA-E581-43CB-A3F9-242953556B2E}" vid="{325629C9-8C54-4982-A5E7-91DBF3E63BF9}"/>
    </a:ext>
  </a:extLst>
</a:theme>
</file>

<file path=ppt/theme/theme2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2.xml.rels>&#65279;<?xml version="1.0" encoding="utf-8"?><Relationships xmlns="http://schemas.openxmlformats.org/package/2006/relationships"><Relationship Type="http://schemas.openxmlformats.org/officeDocument/2006/relationships/customXmlProps" Target="/customXml/itemProps12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1.xml" Id="rId1" /></Relationships>
</file>

<file path=customXml/_rels/item33.xml.rels>&#65279;<?xml version="1.0" encoding="utf-8"?><Relationships xmlns="http://schemas.openxmlformats.org/package/2006/relationships"><Relationship Type="http://schemas.openxmlformats.org/officeDocument/2006/relationships/customXmlProps" Target="/customXml/itemProps33.xml" Id="rId1" /></Relationships>
</file>

<file path=customXml/item1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2.xml><?xml version="1.0" encoding="utf-8"?>
<ds:datastoreItem xmlns:ds="http://schemas.openxmlformats.org/officeDocument/2006/customXml" ds:itemID="{C26CB961-B093-4ED0-9551-8A62AE9AAD82}"/>
</file>

<file path=customXml/itemProps21.xml><?xml version="1.0" encoding="utf-8"?>
<ds:datastoreItem xmlns:ds="http://schemas.openxmlformats.org/officeDocument/2006/customXml" ds:itemID="{79C4BC6B-E254-4FD6-9CCA-F8CFD35CD8E1}"/>
</file>

<file path=customXml/itemProps33.xml><?xml version="1.0" encoding="utf-8"?>
<ds:datastoreItem xmlns:ds="http://schemas.openxmlformats.org/officeDocument/2006/customXml" ds:itemID="{F6673EFD-F537-47AB-8353-122913B7188A}"/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ap:Properties xmlns:vt="http://schemas.openxmlformats.org/officeDocument/2006/docPropsVTypes" xmlns:ap="http://schemas.openxmlformats.org/officeDocument/2006/extended-properties">
  <ap:Template>Starter Template_Heritage Month Presentation</ap:Template>
  <ap:TotalTime>0</ap:TotalTime>
  <ap:Words>395</ap:Words>
  <ap:Application>Microsoft Office PowerPoint</ap:Application>
  <ap:PresentationFormat>Widescreen</ap:PresentationFormat>
  <ap:Paragraphs>67</ap:Paragraphs>
  <ap:Slides>12</ap:Slides>
  <ap:Notes>6</ap:Notes>
  <ap:HiddenSlides>0</ap:HiddenSlides>
  <ap:MMClips>0</ap:MMClips>
  <ap:ScaleCrop>false</ap:ScaleCrop>
  <ap: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ap:HeadingPairs>
  <ap:TitlesOfParts>
    <vt:vector baseType="lpstr" size="15">
      <vt:lpstr>Arial</vt:lpstr>
      <vt:lpstr>Segoe UI</vt:lpstr>
      <vt:lpstr>Office Theme</vt:lpstr>
      <vt:lpstr>Irish American Heritage Month</vt:lpstr>
      <vt:lpstr>Introduction</vt:lpstr>
      <vt:lpstr>Overview</vt:lpstr>
      <vt:lpstr>Geography</vt:lpstr>
      <vt:lpstr>History</vt:lpstr>
      <vt:lpstr>Interesting facts </vt:lpstr>
      <vt:lpstr>Key people</vt:lpstr>
      <vt:lpstr>Arts and literature</vt:lpstr>
      <vt:lpstr>How to celebrate</vt:lpstr>
      <vt:lpstr>Conclusion</vt:lpstr>
      <vt:lpstr>Questions &amp; answers</vt:lpstr>
      <vt:lpstr>Resources</vt:lpstr>
    </vt:vector>
  </ap:TitlesOfParts>
  <ap:Manager/>
  <ap:Company/>
  <ap:LinksUpToDate>false</ap:LinksUpToDate>
  <ap:SharedDoc>false</ap:SharedDoc>
  <ap:HyperlinksChanged>false</ap:HyperlinksChanged>
  <ap:AppVersion>16.0000</ap:AppVersion>
</ap: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2021-02-18T08:07:14Z</dcterms:created>
  <dcterms:modified xsi:type="dcterms:W3CDTF">2021-03-04T05:00:21Z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