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Monthly Sales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John Doe</a:t>
            </a:r>
          </a:p>
          <a:p>
            <a:r>
              <a:t>Date: October 15, 2023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417877"/>
              </p:ext>
            </p:extLst>
          </p:nvPr>
        </p:nvGraphicFramePr>
        <p:xfrm>
          <a:off x="914400" y="914400"/>
          <a:ext cx="4876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January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February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t>March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全屏显示(4:3)</PresentationFormat>
  <Paragraphs>11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Monthly Sales Report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3</cp:revision>
  <dcterms:created xsi:type="dcterms:W3CDTF">2013-01-27T09:14:16Z</dcterms:created>
  <dcterms:modified xsi:type="dcterms:W3CDTF">2025-04-29T06:08:00Z</dcterms:modified>
  <cp:category/>
</cp:coreProperties>
</file>