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Technology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600"/>
            </a:pPr>
            <a:r>
              <a:rPr dirty="0"/>
              <a:t>Natural Language Processing</a:t>
            </a:r>
          </a:p>
          <a:p>
            <a:r>
              <a:rPr dirty="0"/>
              <a:t>Computer Vision</a:t>
            </a:r>
          </a:p>
          <a:p>
            <a:r>
              <a:rPr dirty="0"/>
              <a:t>Autonomous Systems</a:t>
            </a:r>
          </a:p>
          <a:p>
            <a:r>
              <a:rPr dirty="0"/>
              <a:t>Predictive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600"/>
            </a:pPr>
            <a:r>
              <a:rPr dirty="0"/>
              <a:t>Ethical Considerations</a:t>
            </a:r>
          </a:p>
          <a:p>
            <a:r>
              <a:rPr dirty="0"/>
              <a:t>Computational Costs</a:t>
            </a:r>
          </a:p>
          <a:p>
            <a:r>
              <a:rPr dirty="0"/>
              <a:t>Data Privacy Issues</a:t>
            </a:r>
          </a:p>
          <a:p>
            <a:r>
              <a:rPr dirty="0"/>
              <a:t>System Reliability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AI Technology Development</vt:lpstr>
      <vt:lpstr>Current Applications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5</cp:revision>
  <dcterms:created xsi:type="dcterms:W3CDTF">2013-01-27T09:14:16Z</dcterms:created>
  <dcterms:modified xsi:type="dcterms:W3CDTF">2025-03-01T06:44:01Z</dcterms:modified>
  <cp:category/>
</cp:coreProperties>
</file>