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22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E1533-F6D3-4531-BD61-01D027D6E0A1}" type="datetimeFigureOut">
              <a:rPr lang="zh-CN" altLang="en-US" smtClean="0"/>
              <a:t>2025/3/4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86E74-0619-436D-8B22-9A04E5DA0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68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61CB-34B5-402D-9D5B-75FDB6310D88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B691D-94AA-46D8-BAF8-0E6D48FD0B3A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8F8CA-A8A3-459E-B9B9-4D61BC62120D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1A101-BFF1-480E-9468-52D292F17B52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371CF-AD0A-4BDE-A4DD-9E3CE00E1434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7BE9-7FF6-41C7-87CF-58EDC843BE3B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7D88-C325-47BD-891C-537D35DD560B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92FDA-F3B7-4DA1-81DC-6220D04881B4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11866-5166-418B-9610-769225B41395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EA120-FC83-470E-87BD-A3FE9F8A7EB7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1CC3-E1DF-4A3C-B0DE-B3AC9E3A9999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ABC9-1DBE-4ABF-A25D-44A26D73D300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Corporate Strategy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Q3 Performance Analysis</a:t>
            </a:r>
          </a:p>
          <a:p>
            <a:r>
              <a:t>Prepared for Executive Team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F4FFF-502B-7DD5-DDA5-B58346BE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1B916-7501-4A48-BD5A-5420477433CB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9295D3-B04C-078C-0855-EF5936B1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Market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Regional sales growth trends</a:t>
            </a:r>
          </a:p>
          <a:p>
            <a:r>
              <a:t>• Competitive landscape analysis</a:t>
            </a:r>
          </a:p>
          <a:p>
            <a:r>
              <a:t>• New product adoption rates</a:t>
            </a:r>
          </a:p>
          <a:p>
            <a:r>
              <a:t>• Customer satisfaction metrics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9B2B69-A6AE-045F-10F9-B0F6CCF1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D9DD1-6FD0-4B39-B386-DE439F40A7D4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8285B2-BC5D-5553-CF63-0DD99B72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Performance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6238" y="1371600"/>
            <a:ext cx="53315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dirty="0"/>
              <a:t>Critical observations from Q3 financial data </a:t>
            </a:r>
            <a:endParaRPr lang="en-US" dirty="0"/>
          </a:p>
          <a:p>
            <a:pPr algn="ctr"/>
            <a:r>
              <a:rPr dirty="0"/>
              <a:t>require immediate attention to operational efficiencies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22860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Q3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t>Marketing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t>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t>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409EC-098F-8905-2CEB-293DAD9F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5842-8D80-42BF-9841-82B559016FB8}" type="datetime1">
              <a:rPr lang="en-US" altLang="zh-CN" smtClean="0"/>
              <a:t>3/4/2025</a:t>
            </a:fld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E885E6-02D5-5877-FD0B-005A8D30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83</Words>
  <Application>Microsoft Office PowerPoint</Application>
  <PresentationFormat>全屏显示(4:3)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Arial</vt:lpstr>
      <vt:lpstr>Calibri</vt:lpstr>
      <vt:lpstr>Office Theme</vt:lpstr>
      <vt:lpstr>Corporate Strategy Report</vt:lpstr>
      <vt:lpstr>Key Market Indicators</vt:lpstr>
      <vt:lpstr>Financial Performance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2025-03-04T03:11:27Z</dcterms:modified>
  <cp:category/>
</cp:coreProperties>
</file>