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A9FB3-8153-42DC-9C30-07AF99BE7C8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F6BA-5CBB-445E-9A30-F09F166D7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7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Slide 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Theme</vt:lpstr>
      <vt:lpstr>Slide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2</cp:revision>
  <dcterms:created xsi:type="dcterms:W3CDTF">2013-01-27T09:14:16Z</dcterms:created>
  <dcterms:modified xsi:type="dcterms:W3CDTF">2025-04-30T03:36:49Z</dcterms:modified>
  <cp:category/>
</cp:coreProperties>
</file>