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Insight into Our Organization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enhance operational efficiency and ensure customer satisfaction at all levels.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720"/>
              </a:spcBef>
            </a:pPr>
            <a:r>
              <a:t>Objective 1: Improve 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1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720"/>
              </a:spcBef>
            </a:pPr>
            <a:r>
              <a:t>Objective 2: Optimize resource allocation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3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720"/>
              </a:spcBef>
            </a:pPr>
            <a:r>
              <a:t>Objective 3: Enhance client satisfaction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