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10287000" cx="18288000"/>
  <p:notesSz cx="6858000" cy="9144000"/>
  <p:embeddedFontLst>
    <p:embeddedFont>
      <p:font typeface="Hammersmith One"/>
      <p:regular r:id="rId22"/>
    </p:embeddedFont>
    <p:embeddedFont>
      <p:font typeface="Sansita"/>
      <p:regular r:id="rId23"/>
      <p:bold r:id="rId24"/>
      <p:italic r:id="rId25"/>
      <p:boldItalic r:id="rId26"/>
    </p:embeddedFont>
    <p:embeddedFont>
      <p:font typeface="DM Sans"/>
      <p:bold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5A40E4-627E-44D0-8E0E-92260FE9C74C}">
  <a:tblStyle styleId="{CB5A40E4-627E-44D0-8E0E-92260FE9C74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HammersmithOne-regular.fntdata"/><Relationship Id="rId21" Type="http://schemas.openxmlformats.org/officeDocument/2006/relationships/slide" Target="slides/slide15.xml"/><Relationship Id="rId24" Type="http://schemas.openxmlformats.org/officeDocument/2006/relationships/font" Target="fonts/Sansita-bold.fntdata"/><Relationship Id="rId23" Type="http://schemas.openxmlformats.org/officeDocument/2006/relationships/font" Target="fonts/Sansit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Sansita-boldItalic.fntdata"/><Relationship Id="rId25" Type="http://schemas.openxmlformats.org/officeDocument/2006/relationships/font" Target="fonts/Sansita-italic.fntdata"/><Relationship Id="rId28" Type="http://schemas.openxmlformats.org/officeDocument/2006/relationships/font" Target="fonts/DMSans-boldItalic.fntdata"/><Relationship Id="rId27" Type="http://schemas.openxmlformats.org/officeDocument/2006/relationships/font" Target="fonts/DM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5.jpg"/><Relationship Id="rId4" Type="http://schemas.openxmlformats.org/officeDocument/2006/relationships/image" Target="../media/image27.jpg"/><Relationship Id="rId5" Type="http://schemas.openxmlformats.org/officeDocument/2006/relationships/image" Target="../media/image19.jpg"/><Relationship Id="rId6"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11.jpg"/><Relationship Id="rId5" Type="http://schemas.openxmlformats.org/officeDocument/2006/relationships/image" Target="../media/image3.png"/><Relationship Id="rId6"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3.png"/></Relationships>
</file>

<file path=ppt/slides/_rels/slide14.xml.rels><?xml version="1.0" encoding="UTF-8" standalone="yes"?><Relationships xmlns="http://schemas.openxmlformats.org/package/2006/relationships"><Relationship Id="rId40" Type="http://schemas.openxmlformats.org/officeDocument/2006/relationships/image" Target="../media/image51.png"/><Relationship Id="rId20" Type="http://schemas.openxmlformats.org/officeDocument/2006/relationships/image" Target="../media/image30.png"/><Relationship Id="rId41" Type="http://schemas.openxmlformats.org/officeDocument/2006/relationships/image" Target="../media/image54.png"/><Relationship Id="rId22" Type="http://schemas.openxmlformats.org/officeDocument/2006/relationships/image" Target="../media/image32.png"/><Relationship Id="rId21" Type="http://schemas.openxmlformats.org/officeDocument/2006/relationships/image" Target="../media/image33.png"/><Relationship Id="rId24" Type="http://schemas.openxmlformats.org/officeDocument/2006/relationships/image" Target="../media/image37.png"/><Relationship Id="rId23" Type="http://schemas.openxmlformats.org/officeDocument/2006/relationships/image" Target="../media/image35.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image" Target="../media/image21.png"/><Relationship Id="rId26" Type="http://schemas.openxmlformats.org/officeDocument/2006/relationships/image" Target="../media/image38.png"/><Relationship Id="rId25" Type="http://schemas.openxmlformats.org/officeDocument/2006/relationships/image" Target="../media/image36.png"/><Relationship Id="rId28" Type="http://schemas.openxmlformats.org/officeDocument/2006/relationships/image" Target="../media/image41.png"/><Relationship Id="rId27" Type="http://schemas.openxmlformats.org/officeDocument/2006/relationships/image" Target="../media/image42.png"/><Relationship Id="rId5" Type="http://schemas.openxmlformats.org/officeDocument/2006/relationships/image" Target="../media/image26.png"/><Relationship Id="rId6" Type="http://schemas.openxmlformats.org/officeDocument/2006/relationships/image" Target="../media/image18.png"/><Relationship Id="rId29" Type="http://schemas.openxmlformats.org/officeDocument/2006/relationships/image" Target="../media/image43.png"/><Relationship Id="rId7" Type="http://schemas.openxmlformats.org/officeDocument/2006/relationships/image" Target="../media/image20.png"/><Relationship Id="rId8" Type="http://schemas.openxmlformats.org/officeDocument/2006/relationships/image" Target="../media/image34.png"/><Relationship Id="rId31" Type="http://schemas.openxmlformats.org/officeDocument/2006/relationships/image" Target="../media/image44.png"/><Relationship Id="rId30" Type="http://schemas.openxmlformats.org/officeDocument/2006/relationships/image" Target="../media/image40.png"/><Relationship Id="rId11" Type="http://schemas.openxmlformats.org/officeDocument/2006/relationships/image" Target="../media/image22.png"/><Relationship Id="rId33" Type="http://schemas.openxmlformats.org/officeDocument/2006/relationships/image" Target="../media/image57.png"/><Relationship Id="rId10" Type="http://schemas.openxmlformats.org/officeDocument/2006/relationships/image" Target="../media/image45.png"/><Relationship Id="rId32" Type="http://schemas.openxmlformats.org/officeDocument/2006/relationships/image" Target="../media/image46.png"/><Relationship Id="rId13" Type="http://schemas.openxmlformats.org/officeDocument/2006/relationships/image" Target="../media/image25.png"/><Relationship Id="rId35" Type="http://schemas.openxmlformats.org/officeDocument/2006/relationships/image" Target="../media/image47.png"/><Relationship Id="rId12" Type="http://schemas.openxmlformats.org/officeDocument/2006/relationships/image" Target="../media/image24.png"/><Relationship Id="rId34" Type="http://schemas.openxmlformats.org/officeDocument/2006/relationships/image" Target="../media/image48.png"/><Relationship Id="rId15" Type="http://schemas.openxmlformats.org/officeDocument/2006/relationships/image" Target="../media/image39.png"/><Relationship Id="rId37" Type="http://schemas.openxmlformats.org/officeDocument/2006/relationships/image" Target="../media/image50.png"/><Relationship Id="rId14" Type="http://schemas.openxmlformats.org/officeDocument/2006/relationships/image" Target="../media/image23.png"/><Relationship Id="rId36" Type="http://schemas.openxmlformats.org/officeDocument/2006/relationships/image" Target="../media/image53.png"/><Relationship Id="rId17" Type="http://schemas.openxmlformats.org/officeDocument/2006/relationships/image" Target="../media/image56.png"/><Relationship Id="rId39" Type="http://schemas.openxmlformats.org/officeDocument/2006/relationships/image" Target="../media/image58.png"/><Relationship Id="rId16" Type="http://schemas.openxmlformats.org/officeDocument/2006/relationships/image" Target="../media/image31.png"/><Relationship Id="rId38" Type="http://schemas.openxmlformats.org/officeDocument/2006/relationships/image" Target="../media/image49.png"/><Relationship Id="rId19" Type="http://schemas.openxmlformats.org/officeDocument/2006/relationships/image" Target="../media/image29.png"/><Relationship Id="rId18"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4A2"/>
        </a:solidFill>
      </p:bgPr>
    </p:bg>
    <p:spTree>
      <p:nvGrpSpPr>
        <p:cNvPr id="83" name="Shape 83"/>
        <p:cNvGrpSpPr/>
        <p:nvPr/>
      </p:nvGrpSpPr>
      <p:grpSpPr>
        <a:xfrm>
          <a:off x="0" y="0"/>
          <a:ext cx="0" cy="0"/>
          <a:chOff x="0" y="0"/>
          <a:chExt cx="0" cy="0"/>
        </a:xfrm>
      </p:grpSpPr>
      <p:grpSp>
        <p:nvGrpSpPr>
          <p:cNvPr id="84" name="Google Shape;84;p13"/>
          <p:cNvGrpSpPr/>
          <p:nvPr/>
        </p:nvGrpSpPr>
        <p:grpSpPr>
          <a:xfrm>
            <a:off x="4790259" y="607321"/>
            <a:ext cx="7625352" cy="2824907"/>
            <a:chOff x="0" y="-66675"/>
            <a:chExt cx="2008323" cy="744008"/>
          </a:xfrm>
        </p:grpSpPr>
        <p:sp>
          <p:nvSpPr>
            <p:cNvPr id="85" name="Google Shape;85;p13"/>
            <p:cNvSpPr/>
            <p:nvPr/>
          </p:nvSpPr>
          <p:spPr>
            <a:xfrm>
              <a:off x="0" y="0"/>
              <a:ext cx="2008323" cy="677333"/>
            </a:xfrm>
            <a:custGeom>
              <a:rect b="b" l="l" r="r" t="t"/>
              <a:pathLst>
                <a:path extrusionOk="0" h="677333" w="2008323">
                  <a:moveTo>
                    <a:pt x="30459" y="0"/>
                  </a:moveTo>
                  <a:lnTo>
                    <a:pt x="1977865" y="0"/>
                  </a:lnTo>
                  <a:cubicBezTo>
                    <a:pt x="1994686" y="0"/>
                    <a:pt x="2008323" y="13637"/>
                    <a:pt x="2008323" y="30459"/>
                  </a:cubicBezTo>
                  <a:lnTo>
                    <a:pt x="2008323" y="646875"/>
                  </a:lnTo>
                  <a:cubicBezTo>
                    <a:pt x="2008323" y="663697"/>
                    <a:pt x="1994686" y="677333"/>
                    <a:pt x="1977865" y="677333"/>
                  </a:cubicBezTo>
                  <a:lnTo>
                    <a:pt x="30459" y="677333"/>
                  </a:lnTo>
                  <a:cubicBezTo>
                    <a:pt x="13637" y="677333"/>
                    <a:pt x="0" y="663697"/>
                    <a:pt x="0" y="646875"/>
                  </a:cubicBezTo>
                  <a:lnTo>
                    <a:pt x="0" y="30459"/>
                  </a:lnTo>
                  <a:cubicBezTo>
                    <a:pt x="0" y="13637"/>
                    <a:pt x="13637" y="0"/>
                    <a:pt x="30459"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0" y="-66675"/>
              <a:ext cx="2008323" cy="744008"/>
            </a:xfrm>
            <a:prstGeom prst="rect">
              <a:avLst/>
            </a:prstGeom>
            <a:noFill/>
            <a:ln>
              <a:noFill/>
            </a:ln>
          </p:spPr>
          <p:txBody>
            <a:bodyPr anchorCtr="0" anchor="ctr" bIns="50800" lIns="50800" spcFirstLastPara="1" rIns="50800" wrap="square" tIns="50800">
              <a:noAutofit/>
            </a:bodyPr>
            <a:lstStyle/>
            <a:p>
              <a:pPr indent="0" lvl="0" marL="0" marR="0" rtl="0" algn="ctr">
                <a:lnSpc>
                  <a:spcPct val="126002"/>
                </a:lnSpc>
                <a:spcBef>
                  <a:spcPts val="0"/>
                </a:spcBef>
                <a:spcAft>
                  <a:spcPts val="0"/>
                </a:spcAft>
                <a:buNone/>
              </a:pPr>
              <a:r>
                <a:rPr b="0" i="0" lang="en-US" sz="12999" u="none" cap="none" strike="noStrike">
                  <a:solidFill>
                    <a:srgbClr val="000000"/>
                  </a:solidFill>
                  <a:latin typeface="Hammersmith One"/>
                  <a:ea typeface="Hammersmith One"/>
                  <a:cs typeface="Hammersmith One"/>
                  <a:sym typeface="Hammersmith One"/>
                </a:rPr>
                <a:t>Student</a:t>
              </a:r>
              <a:endParaRPr/>
            </a:p>
          </p:txBody>
        </p:sp>
      </p:grpSp>
      <p:grpSp>
        <p:nvGrpSpPr>
          <p:cNvPr id="87" name="Google Shape;87;p13"/>
          <p:cNvGrpSpPr/>
          <p:nvPr/>
        </p:nvGrpSpPr>
        <p:grpSpPr>
          <a:xfrm>
            <a:off x="7771955" y="3598171"/>
            <a:ext cx="6531669" cy="2824907"/>
            <a:chOff x="0" y="-66675"/>
            <a:chExt cx="1720275" cy="744008"/>
          </a:xfrm>
        </p:grpSpPr>
        <p:sp>
          <p:nvSpPr>
            <p:cNvPr id="88" name="Google Shape;88;p13"/>
            <p:cNvSpPr/>
            <p:nvPr/>
          </p:nvSpPr>
          <p:spPr>
            <a:xfrm>
              <a:off x="0" y="0"/>
              <a:ext cx="1720275" cy="677333"/>
            </a:xfrm>
            <a:custGeom>
              <a:rect b="b" l="l" r="r" t="t"/>
              <a:pathLst>
                <a:path extrusionOk="0" h="677333" w="1720275">
                  <a:moveTo>
                    <a:pt x="35559" y="0"/>
                  </a:moveTo>
                  <a:lnTo>
                    <a:pt x="1684716" y="0"/>
                  </a:lnTo>
                  <a:cubicBezTo>
                    <a:pt x="1704355" y="0"/>
                    <a:pt x="1720275" y="15920"/>
                    <a:pt x="1720275" y="35559"/>
                  </a:cubicBezTo>
                  <a:lnTo>
                    <a:pt x="1720275" y="641775"/>
                  </a:lnTo>
                  <a:cubicBezTo>
                    <a:pt x="1720275" y="661413"/>
                    <a:pt x="1704355" y="677333"/>
                    <a:pt x="1684716" y="677333"/>
                  </a:cubicBezTo>
                  <a:lnTo>
                    <a:pt x="35559" y="677333"/>
                  </a:lnTo>
                  <a:cubicBezTo>
                    <a:pt x="15920" y="677333"/>
                    <a:pt x="0" y="661413"/>
                    <a:pt x="0" y="641775"/>
                  </a:cubicBezTo>
                  <a:lnTo>
                    <a:pt x="0" y="35559"/>
                  </a:lnTo>
                  <a:cubicBezTo>
                    <a:pt x="0" y="15920"/>
                    <a:pt x="15920" y="0"/>
                    <a:pt x="35559" y="0"/>
                  </a:cubicBezTo>
                  <a:close/>
                </a:path>
              </a:pathLst>
            </a:custGeom>
            <a:solidFill>
              <a:srgbClr val="D3ADF1"/>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nvSpPr>
          <p:spPr>
            <a:xfrm>
              <a:off x="0" y="-66675"/>
              <a:ext cx="1720275" cy="744008"/>
            </a:xfrm>
            <a:prstGeom prst="rect">
              <a:avLst/>
            </a:prstGeom>
            <a:noFill/>
            <a:ln>
              <a:noFill/>
            </a:ln>
          </p:spPr>
          <p:txBody>
            <a:bodyPr anchorCtr="0" anchor="ctr" bIns="50800" lIns="50800" spcFirstLastPara="1" rIns="50800" wrap="square" tIns="50800">
              <a:noAutofit/>
            </a:bodyPr>
            <a:lstStyle/>
            <a:p>
              <a:pPr indent="0" lvl="0" marL="0" marR="0" rtl="0" algn="ctr">
                <a:lnSpc>
                  <a:spcPct val="126002"/>
                </a:lnSpc>
                <a:spcBef>
                  <a:spcPts val="0"/>
                </a:spcBef>
                <a:spcAft>
                  <a:spcPts val="0"/>
                </a:spcAft>
                <a:buNone/>
              </a:pPr>
              <a:r>
                <a:rPr b="0" i="0" lang="en-US" sz="12999" u="none" cap="none" strike="noStrike">
                  <a:solidFill>
                    <a:srgbClr val="000000"/>
                  </a:solidFill>
                  <a:latin typeface="Hammersmith One"/>
                  <a:ea typeface="Hammersmith One"/>
                  <a:cs typeface="Hammersmith One"/>
                  <a:sym typeface="Hammersmith One"/>
                </a:rPr>
                <a:t>Goal</a:t>
              </a:r>
              <a:endParaRPr/>
            </a:p>
          </p:txBody>
        </p:sp>
      </p:grpSp>
      <p:grpSp>
        <p:nvGrpSpPr>
          <p:cNvPr id="90" name="Google Shape;90;p13"/>
          <p:cNvGrpSpPr/>
          <p:nvPr/>
        </p:nvGrpSpPr>
        <p:grpSpPr>
          <a:xfrm>
            <a:off x="1028700" y="6593280"/>
            <a:ext cx="8792424" cy="2824907"/>
            <a:chOff x="0" y="-66675"/>
            <a:chExt cx="2315700" cy="744008"/>
          </a:xfrm>
        </p:grpSpPr>
        <p:sp>
          <p:nvSpPr>
            <p:cNvPr id="91" name="Google Shape;91;p13"/>
            <p:cNvSpPr/>
            <p:nvPr/>
          </p:nvSpPr>
          <p:spPr>
            <a:xfrm>
              <a:off x="0" y="0"/>
              <a:ext cx="2315700" cy="677333"/>
            </a:xfrm>
            <a:custGeom>
              <a:rect b="b" l="l" r="r" t="t"/>
              <a:pathLst>
                <a:path extrusionOk="0" h="677333" w="2315700">
                  <a:moveTo>
                    <a:pt x="26416" y="0"/>
                  </a:moveTo>
                  <a:lnTo>
                    <a:pt x="2289285" y="0"/>
                  </a:lnTo>
                  <a:cubicBezTo>
                    <a:pt x="2303874" y="0"/>
                    <a:pt x="2315700" y="11827"/>
                    <a:pt x="2315700" y="26416"/>
                  </a:cubicBezTo>
                  <a:lnTo>
                    <a:pt x="2315700" y="650918"/>
                  </a:lnTo>
                  <a:cubicBezTo>
                    <a:pt x="2315700" y="665507"/>
                    <a:pt x="2303874" y="677333"/>
                    <a:pt x="2289285" y="677333"/>
                  </a:cubicBezTo>
                  <a:lnTo>
                    <a:pt x="26416" y="677333"/>
                  </a:lnTo>
                  <a:cubicBezTo>
                    <a:pt x="11827" y="677333"/>
                    <a:pt x="0" y="665507"/>
                    <a:pt x="0" y="650918"/>
                  </a:cubicBezTo>
                  <a:lnTo>
                    <a:pt x="0" y="26416"/>
                  </a:lnTo>
                  <a:cubicBezTo>
                    <a:pt x="0" y="11827"/>
                    <a:pt x="11827" y="0"/>
                    <a:pt x="26416"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txBox="1"/>
            <p:nvPr/>
          </p:nvSpPr>
          <p:spPr>
            <a:xfrm>
              <a:off x="0" y="-66675"/>
              <a:ext cx="2315700" cy="744008"/>
            </a:xfrm>
            <a:prstGeom prst="rect">
              <a:avLst/>
            </a:prstGeom>
            <a:noFill/>
            <a:ln>
              <a:noFill/>
            </a:ln>
          </p:spPr>
          <p:txBody>
            <a:bodyPr anchorCtr="0" anchor="ctr" bIns="50800" lIns="50800" spcFirstLastPara="1" rIns="50800" wrap="square" tIns="50800">
              <a:noAutofit/>
            </a:bodyPr>
            <a:lstStyle/>
            <a:p>
              <a:pPr indent="0" lvl="0" marL="0" marR="0" rtl="0" algn="ctr">
                <a:lnSpc>
                  <a:spcPct val="126002"/>
                </a:lnSpc>
                <a:spcBef>
                  <a:spcPts val="0"/>
                </a:spcBef>
                <a:spcAft>
                  <a:spcPts val="0"/>
                </a:spcAft>
                <a:buNone/>
              </a:pPr>
              <a:r>
                <a:rPr b="0" i="0" lang="en-US" sz="12999" u="none" cap="none" strike="noStrike">
                  <a:solidFill>
                    <a:srgbClr val="000000"/>
                  </a:solidFill>
                  <a:latin typeface="Hammersmith One"/>
                  <a:ea typeface="Hammersmith One"/>
                  <a:cs typeface="Hammersmith One"/>
                  <a:sym typeface="Hammersmith One"/>
                </a:rPr>
                <a:t>Planning</a:t>
              </a:r>
              <a:endParaRPr/>
            </a:p>
          </p:txBody>
        </p:sp>
      </p:grpSp>
      <p:grpSp>
        <p:nvGrpSpPr>
          <p:cNvPr id="93" name="Google Shape;93;p13"/>
          <p:cNvGrpSpPr/>
          <p:nvPr/>
        </p:nvGrpSpPr>
        <p:grpSpPr>
          <a:xfrm>
            <a:off x="10285881" y="6701776"/>
            <a:ext cx="6973419" cy="2716411"/>
            <a:chOff x="0" y="-38100"/>
            <a:chExt cx="1836621" cy="715433"/>
          </a:xfrm>
        </p:grpSpPr>
        <p:sp>
          <p:nvSpPr>
            <p:cNvPr id="94" name="Google Shape;94;p13"/>
            <p:cNvSpPr/>
            <p:nvPr/>
          </p:nvSpPr>
          <p:spPr>
            <a:xfrm>
              <a:off x="0" y="0"/>
              <a:ext cx="1836621" cy="677333"/>
            </a:xfrm>
            <a:custGeom>
              <a:rect b="b" l="l" r="r" t="t"/>
              <a:pathLst>
                <a:path extrusionOk="0" h="677333" w="1836621">
                  <a:moveTo>
                    <a:pt x="33306" y="0"/>
                  </a:moveTo>
                  <a:lnTo>
                    <a:pt x="1803315" y="0"/>
                  </a:lnTo>
                  <a:cubicBezTo>
                    <a:pt x="1821709" y="0"/>
                    <a:pt x="1836621" y="14912"/>
                    <a:pt x="1836621" y="33306"/>
                  </a:cubicBezTo>
                  <a:lnTo>
                    <a:pt x="1836621" y="644027"/>
                  </a:lnTo>
                  <a:cubicBezTo>
                    <a:pt x="1836621" y="662422"/>
                    <a:pt x="1821709" y="677333"/>
                    <a:pt x="1803315" y="677333"/>
                  </a:cubicBezTo>
                  <a:lnTo>
                    <a:pt x="33306" y="677333"/>
                  </a:lnTo>
                  <a:cubicBezTo>
                    <a:pt x="24473" y="677333"/>
                    <a:pt x="16001" y="673824"/>
                    <a:pt x="9755" y="667578"/>
                  </a:cubicBezTo>
                  <a:cubicBezTo>
                    <a:pt x="3509" y="661332"/>
                    <a:pt x="0" y="652861"/>
                    <a:pt x="0" y="644027"/>
                  </a:cubicBezTo>
                  <a:lnTo>
                    <a:pt x="0" y="33306"/>
                  </a:lnTo>
                  <a:cubicBezTo>
                    <a:pt x="0" y="14912"/>
                    <a:pt x="14912" y="0"/>
                    <a:pt x="33306"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nvSpPr>
          <p:spPr>
            <a:xfrm>
              <a:off x="0" y="-38100"/>
              <a:ext cx="1836621" cy="715433"/>
            </a:xfrm>
            <a:prstGeom prst="rect">
              <a:avLst/>
            </a:prstGeom>
            <a:noFill/>
            <a:ln>
              <a:noFill/>
            </a:ln>
          </p:spPr>
          <p:txBody>
            <a:bodyPr anchorCtr="0" anchor="ctr" bIns="50800" lIns="50800" spcFirstLastPara="1" rIns="50800" wrap="square" tIns="50800">
              <a:noAutofit/>
            </a:bodyPr>
            <a:lstStyle/>
            <a:p>
              <a:pPr indent="0" lvl="0" marL="0" marR="0" rtl="0" algn="ctr">
                <a:lnSpc>
                  <a:spcPct val="126000"/>
                </a:lnSpc>
                <a:spcBef>
                  <a:spcPts val="0"/>
                </a:spcBef>
                <a:spcAft>
                  <a:spcPts val="0"/>
                </a:spcAft>
                <a:buNone/>
              </a:pPr>
              <a:r>
                <a:rPr b="0" i="1" lang="en-US" sz="6000" u="none" cap="none" strike="noStrike">
                  <a:solidFill>
                    <a:srgbClr val="000000"/>
                  </a:solidFill>
                  <a:latin typeface="Sansita"/>
                  <a:ea typeface="Sansita"/>
                  <a:cs typeface="Sansita"/>
                  <a:sym typeface="Sansita"/>
                </a:rPr>
                <a:t>Made Easy</a:t>
              </a:r>
              <a:endParaRPr/>
            </a:p>
          </p:txBody>
        </p:sp>
      </p:grpSp>
      <p:grpSp>
        <p:nvGrpSpPr>
          <p:cNvPr id="96" name="Google Shape;96;p13"/>
          <p:cNvGrpSpPr/>
          <p:nvPr/>
        </p:nvGrpSpPr>
        <p:grpSpPr>
          <a:xfrm>
            <a:off x="1028700" y="3670502"/>
            <a:ext cx="6278498" cy="2752576"/>
            <a:chOff x="0" y="-47625"/>
            <a:chExt cx="1653596" cy="724958"/>
          </a:xfrm>
        </p:grpSpPr>
        <p:sp>
          <p:nvSpPr>
            <p:cNvPr id="97" name="Google Shape;97;p13"/>
            <p:cNvSpPr/>
            <p:nvPr/>
          </p:nvSpPr>
          <p:spPr>
            <a:xfrm>
              <a:off x="0" y="0"/>
              <a:ext cx="1653596" cy="677333"/>
            </a:xfrm>
            <a:custGeom>
              <a:rect b="b" l="l" r="r" t="t"/>
              <a:pathLst>
                <a:path extrusionOk="0" h="677333" w="1653596">
                  <a:moveTo>
                    <a:pt x="36993" y="0"/>
                  </a:moveTo>
                  <a:lnTo>
                    <a:pt x="1616604" y="0"/>
                  </a:lnTo>
                  <a:cubicBezTo>
                    <a:pt x="1626415" y="0"/>
                    <a:pt x="1635824" y="3897"/>
                    <a:pt x="1642762" y="10835"/>
                  </a:cubicBezTo>
                  <a:cubicBezTo>
                    <a:pt x="1649699" y="17772"/>
                    <a:pt x="1653596" y="27182"/>
                    <a:pt x="1653596" y="36993"/>
                  </a:cubicBezTo>
                  <a:lnTo>
                    <a:pt x="1653596" y="640341"/>
                  </a:lnTo>
                  <a:cubicBezTo>
                    <a:pt x="1653596" y="660771"/>
                    <a:pt x="1637034" y="677333"/>
                    <a:pt x="1616604" y="677333"/>
                  </a:cubicBezTo>
                  <a:lnTo>
                    <a:pt x="36993" y="677333"/>
                  </a:lnTo>
                  <a:cubicBezTo>
                    <a:pt x="16562" y="677333"/>
                    <a:pt x="0" y="660771"/>
                    <a:pt x="0" y="640341"/>
                  </a:cubicBezTo>
                  <a:lnTo>
                    <a:pt x="0" y="36993"/>
                  </a:lnTo>
                  <a:cubicBezTo>
                    <a:pt x="0" y="16562"/>
                    <a:pt x="16562" y="0"/>
                    <a:pt x="36993" y="0"/>
                  </a:cubicBezTo>
                  <a:close/>
                </a:path>
              </a:pathLst>
            </a:custGeom>
            <a:solidFill>
              <a:srgbClr val="BDDC4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txBox="1"/>
            <p:nvPr/>
          </p:nvSpPr>
          <p:spPr>
            <a:xfrm>
              <a:off x="0" y="-47625"/>
              <a:ext cx="1653596" cy="72495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99" name="Google Shape;99;p13"/>
          <p:cNvGrpSpPr/>
          <p:nvPr/>
        </p:nvGrpSpPr>
        <p:grpSpPr>
          <a:xfrm>
            <a:off x="1003817" y="687987"/>
            <a:ext cx="3319717" cy="2752576"/>
            <a:chOff x="0" y="-47625"/>
            <a:chExt cx="874329" cy="724958"/>
          </a:xfrm>
        </p:grpSpPr>
        <p:sp>
          <p:nvSpPr>
            <p:cNvPr id="100" name="Google Shape;100;p13"/>
            <p:cNvSpPr/>
            <p:nvPr/>
          </p:nvSpPr>
          <p:spPr>
            <a:xfrm>
              <a:off x="0" y="0"/>
              <a:ext cx="874329" cy="677333"/>
            </a:xfrm>
            <a:custGeom>
              <a:rect b="b" l="l" r="r" t="t"/>
              <a:pathLst>
                <a:path extrusionOk="0" h="677333" w="874329">
                  <a:moveTo>
                    <a:pt x="69963" y="0"/>
                  </a:moveTo>
                  <a:lnTo>
                    <a:pt x="804366" y="0"/>
                  </a:lnTo>
                  <a:cubicBezTo>
                    <a:pt x="822921" y="0"/>
                    <a:pt x="840717" y="7371"/>
                    <a:pt x="853837" y="20492"/>
                  </a:cubicBezTo>
                  <a:cubicBezTo>
                    <a:pt x="866958" y="33612"/>
                    <a:pt x="874329" y="51408"/>
                    <a:pt x="874329" y="69963"/>
                  </a:cubicBezTo>
                  <a:lnTo>
                    <a:pt x="874329" y="607370"/>
                  </a:lnTo>
                  <a:cubicBezTo>
                    <a:pt x="874329" y="646010"/>
                    <a:pt x="843005" y="677333"/>
                    <a:pt x="804366" y="677333"/>
                  </a:cubicBezTo>
                  <a:lnTo>
                    <a:pt x="69963" y="677333"/>
                  </a:lnTo>
                  <a:cubicBezTo>
                    <a:pt x="51408" y="677333"/>
                    <a:pt x="33612" y="669962"/>
                    <a:pt x="20492" y="656842"/>
                  </a:cubicBezTo>
                  <a:cubicBezTo>
                    <a:pt x="7371" y="643721"/>
                    <a:pt x="0" y="625926"/>
                    <a:pt x="0" y="607370"/>
                  </a:cubicBezTo>
                  <a:lnTo>
                    <a:pt x="0" y="69963"/>
                  </a:lnTo>
                  <a:cubicBezTo>
                    <a:pt x="0" y="51408"/>
                    <a:pt x="7371" y="33612"/>
                    <a:pt x="20492" y="20492"/>
                  </a:cubicBezTo>
                  <a:cubicBezTo>
                    <a:pt x="33612" y="7371"/>
                    <a:pt x="51408" y="0"/>
                    <a:pt x="69963"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txBox="1"/>
            <p:nvPr/>
          </p:nvSpPr>
          <p:spPr>
            <a:xfrm>
              <a:off x="0" y="-47625"/>
              <a:ext cx="874329" cy="72495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2" name="Google Shape;102;p13"/>
          <p:cNvGrpSpPr/>
          <p:nvPr/>
        </p:nvGrpSpPr>
        <p:grpSpPr>
          <a:xfrm>
            <a:off x="12878679" y="683728"/>
            <a:ext cx="4380621" cy="2752576"/>
            <a:chOff x="0" y="-47625"/>
            <a:chExt cx="1153744" cy="724958"/>
          </a:xfrm>
        </p:grpSpPr>
        <p:sp>
          <p:nvSpPr>
            <p:cNvPr id="103" name="Google Shape;103;p13"/>
            <p:cNvSpPr/>
            <p:nvPr/>
          </p:nvSpPr>
          <p:spPr>
            <a:xfrm>
              <a:off x="0" y="0"/>
              <a:ext cx="1153744" cy="677333"/>
            </a:xfrm>
            <a:custGeom>
              <a:rect b="b" l="l" r="r" t="t"/>
              <a:pathLst>
                <a:path extrusionOk="0" h="677333" w="1153744">
                  <a:moveTo>
                    <a:pt x="53019" y="0"/>
                  </a:moveTo>
                  <a:lnTo>
                    <a:pt x="1100724" y="0"/>
                  </a:lnTo>
                  <a:cubicBezTo>
                    <a:pt x="1130006" y="0"/>
                    <a:pt x="1153744" y="23738"/>
                    <a:pt x="1153744" y="53019"/>
                  </a:cubicBezTo>
                  <a:lnTo>
                    <a:pt x="1153744" y="624314"/>
                  </a:lnTo>
                  <a:cubicBezTo>
                    <a:pt x="1153744" y="653596"/>
                    <a:pt x="1130006" y="677333"/>
                    <a:pt x="1100724" y="677333"/>
                  </a:cubicBezTo>
                  <a:lnTo>
                    <a:pt x="53019" y="677333"/>
                  </a:lnTo>
                  <a:cubicBezTo>
                    <a:pt x="23738" y="677333"/>
                    <a:pt x="0" y="653596"/>
                    <a:pt x="0" y="624314"/>
                  </a:cubicBezTo>
                  <a:lnTo>
                    <a:pt x="0" y="53019"/>
                  </a:lnTo>
                  <a:cubicBezTo>
                    <a:pt x="0" y="23738"/>
                    <a:pt x="23738" y="0"/>
                    <a:pt x="53019"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txBox="1"/>
            <p:nvPr/>
          </p:nvSpPr>
          <p:spPr>
            <a:xfrm>
              <a:off x="0" y="-47625"/>
              <a:ext cx="1153744" cy="72495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 name="Google Shape;105;p13"/>
          <p:cNvGrpSpPr/>
          <p:nvPr/>
        </p:nvGrpSpPr>
        <p:grpSpPr>
          <a:xfrm>
            <a:off x="14768381" y="3670502"/>
            <a:ext cx="2490919" cy="2752576"/>
            <a:chOff x="0" y="-47625"/>
            <a:chExt cx="656045" cy="724958"/>
          </a:xfrm>
        </p:grpSpPr>
        <p:sp>
          <p:nvSpPr>
            <p:cNvPr id="106" name="Google Shape;106;p13"/>
            <p:cNvSpPr/>
            <p:nvPr/>
          </p:nvSpPr>
          <p:spPr>
            <a:xfrm>
              <a:off x="0" y="0"/>
              <a:ext cx="656045" cy="677333"/>
            </a:xfrm>
            <a:custGeom>
              <a:rect b="b" l="l" r="r" t="t"/>
              <a:pathLst>
                <a:path extrusionOk="0" h="677333" w="656045">
                  <a:moveTo>
                    <a:pt x="93242" y="0"/>
                  </a:moveTo>
                  <a:lnTo>
                    <a:pt x="562803" y="0"/>
                  </a:lnTo>
                  <a:cubicBezTo>
                    <a:pt x="587532" y="0"/>
                    <a:pt x="611248" y="9824"/>
                    <a:pt x="628735" y="27310"/>
                  </a:cubicBezTo>
                  <a:cubicBezTo>
                    <a:pt x="646221" y="44796"/>
                    <a:pt x="656045" y="68512"/>
                    <a:pt x="656045" y="93242"/>
                  </a:cubicBezTo>
                  <a:lnTo>
                    <a:pt x="656045" y="584092"/>
                  </a:lnTo>
                  <a:cubicBezTo>
                    <a:pt x="656045" y="635588"/>
                    <a:pt x="614299" y="677333"/>
                    <a:pt x="562803" y="677333"/>
                  </a:cubicBezTo>
                  <a:lnTo>
                    <a:pt x="93242" y="677333"/>
                  </a:lnTo>
                  <a:cubicBezTo>
                    <a:pt x="68512" y="677333"/>
                    <a:pt x="44796" y="667510"/>
                    <a:pt x="27310" y="650023"/>
                  </a:cubicBezTo>
                  <a:cubicBezTo>
                    <a:pt x="9824" y="632537"/>
                    <a:pt x="0" y="608821"/>
                    <a:pt x="0" y="584092"/>
                  </a:cubicBezTo>
                  <a:lnTo>
                    <a:pt x="0" y="93242"/>
                  </a:lnTo>
                  <a:cubicBezTo>
                    <a:pt x="0" y="68512"/>
                    <a:pt x="9824" y="44796"/>
                    <a:pt x="27310" y="27310"/>
                  </a:cubicBezTo>
                  <a:cubicBezTo>
                    <a:pt x="44796" y="9824"/>
                    <a:pt x="68512" y="0"/>
                    <a:pt x="93242"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txBox="1"/>
            <p:nvPr/>
          </p:nvSpPr>
          <p:spPr>
            <a:xfrm>
              <a:off x="0" y="-47625"/>
              <a:ext cx="656045" cy="72495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8" name="Google Shape;108;p13"/>
          <p:cNvGrpSpPr/>
          <p:nvPr/>
        </p:nvGrpSpPr>
        <p:grpSpPr>
          <a:xfrm>
            <a:off x="1495636" y="4404363"/>
            <a:ext cx="1570466" cy="1570466"/>
            <a:chOff x="0" y="0"/>
            <a:chExt cx="812800" cy="812800"/>
          </a:xfrm>
        </p:grpSpPr>
        <p:sp>
          <p:nvSpPr>
            <p:cNvPr id="109" name="Google Shape;109;p13"/>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FFFF"/>
            </a:solidFill>
            <a:ln cap="sq" cmpd="sng" w="9525">
              <a:solidFill>
                <a:srgbClr val="000000"/>
              </a:solidFill>
              <a:prstDash val="solid"/>
              <a:miter lim="8000"/>
              <a:headEnd len="sm" w="sm" type="none"/>
              <a:tailEnd len="sm" w="sm" type="none"/>
            </a:ln>
          </p:spPr>
        </p:sp>
        <p:sp>
          <p:nvSpPr>
            <p:cNvPr id="110" name="Google Shape;110;p13"/>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1" name="Google Shape;111;p13"/>
          <p:cNvGrpSpPr/>
          <p:nvPr/>
        </p:nvGrpSpPr>
        <p:grpSpPr>
          <a:xfrm>
            <a:off x="3380427" y="4404363"/>
            <a:ext cx="1570466" cy="1570466"/>
            <a:chOff x="0" y="0"/>
            <a:chExt cx="812800" cy="812800"/>
          </a:xfrm>
        </p:grpSpPr>
        <p:sp>
          <p:nvSpPr>
            <p:cNvPr id="112" name="Google Shape;112;p13"/>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FFFF"/>
            </a:solidFill>
            <a:ln cap="sq" cmpd="sng" w="9525">
              <a:solidFill>
                <a:srgbClr val="000000"/>
              </a:solidFill>
              <a:prstDash val="solid"/>
              <a:miter lim="8000"/>
              <a:headEnd len="sm" w="sm" type="none"/>
              <a:tailEnd len="sm" w="sm" type="none"/>
            </a:ln>
          </p:spPr>
        </p:sp>
        <p:sp>
          <p:nvSpPr>
            <p:cNvPr id="113" name="Google Shape;113;p13"/>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4" name="Google Shape;114;p13"/>
          <p:cNvGrpSpPr/>
          <p:nvPr/>
        </p:nvGrpSpPr>
        <p:grpSpPr>
          <a:xfrm>
            <a:off x="5269796" y="4404363"/>
            <a:ext cx="1570466" cy="1570466"/>
            <a:chOff x="0" y="0"/>
            <a:chExt cx="812800" cy="812800"/>
          </a:xfrm>
        </p:grpSpPr>
        <p:sp>
          <p:nvSpPr>
            <p:cNvPr id="115" name="Google Shape;115;p13"/>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FFFF"/>
            </a:solidFill>
            <a:ln cap="sq" cmpd="sng" w="9525">
              <a:solidFill>
                <a:srgbClr val="000000"/>
              </a:solidFill>
              <a:prstDash val="solid"/>
              <a:miter lim="8000"/>
              <a:headEnd len="sm" w="sm" type="none"/>
              <a:tailEnd len="sm" w="sm" type="none"/>
            </a:ln>
          </p:spPr>
        </p:sp>
        <p:sp>
          <p:nvSpPr>
            <p:cNvPr id="116" name="Google Shape;116;p13"/>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7" name="Google Shape;117;p13"/>
          <p:cNvGrpSpPr/>
          <p:nvPr/>
        </p:nvGrpSpPr>
        <p:grpSpPr>
          <a:xfrm>
            <a:off x="13372315" y="1263455"/>
            <a:ext cx="3451023" cy="1790040"/>
            <a:chOff x="0" y="0"/>
            <a:chExt cx="908911" cy="471451"/>
          </a:xfrm>
        </p:grpSpPr>
        <p:sp>
          <p:nvSpPr>
            <p:cNvPr id="118" name="Google Shape;118;p13"/>
            <p:cNvSpPr/>
            <p:nvPr/>
          </p:nvSpPr>
          <p:spPr>
            <a:xfrm>
              <a:off x="0" y="0"/>
              <a:ext cx="908911" cy="471451"/>
            </a:xfrm>
            <a:custGeom>
              <a:rect b="b" l="l" r="r" t="t"/>
              <a:pathLst>
                <a:path extrusionOk="0" h="471451" w="908911">
                  <a:moveTo>
                    <a:pt x="507435" y="0"/>
                  </a:moveTo>
                  <a:cubicBezTo>
                    <a:pt x="517238" y="0"/>
                    <a:pt x="527100" y="0"/>
                    <a:pt x="536884" y="0"/>
                  </a:cubicBezTo>
                  <a:cubicBezTo>
                    <a:pt x="614884" y="7803"/>
                    <a:pt x="663631" y="33779"/>
                    <a:pt x="685835" y="76283"/>
                  </a:cubicBezTo>
                  <a:cubicBezTo>
                    <a:pt x="815875" y="70615"/>
                    <a:pt x="908911" y="150984"/>
                    <a:pt x="852803" y="229863"/>
                  </a:cubicBezTo>
                  <a:cubicBezTo>
                    <a:pt x="871963" y="246438"/>
                    <a:pt x="887948" y="264979"/>
                    <a:pt x="893721" y="289863"/>
                  </a:cubicBezTo>
                  <a:cubicBezTo>
                    <a:pt x="893721" y="296992"/>
                    <a:pt x="893721" y="304103"/>
                    <a:pt x="893721" y="311231"/>
                  </a:cubicBezTo>
                  <a:cubicBezTo>
                    <a:pt x="876517" y="374565"/>
                    <a:pt x="802488" y="417361"/>
                    <a:pt x="680951" y="405840"/>
                  </a:cubicBezTo>
                  <a:cubicBezTo>
                    <a:pt x="649681" y="438359"/>
                    <a:pt x="594038" y="471451"/>
                    <a:pt x="507454" y="466869"/>
                  </a:cubicBezTo>
                  <a:cubicBezTo>
                    <a:pt x="462699" y="464734"/>
                    <a:pt x="431564" y="452369"/>
                    <a:pt x="404304" y="437346"/>
                  </a:cubicBezTo>
                  <a:cubicBezTo>
                    <a:pt x="375592" y="449834"/>
                    <a:pt x="344496" y="459634"/>
                    <a:pt x="299567" y="459742"/>
                  </a:cubicBezTo>
                  <a:cubicBezTo>
                    <a:pt x="195623" y="459927"/>
                    <a:pt x="126089" y="411816"/>
                    <a:pt x="124403" y="345824"/>
                  </a:cubicBezTo>
                  <a:cubicBezTo>
                    <a:pt x="57581" y="330386"/>
                    <a:pt x="12322" y="301569"/>
                    <a:pt x="0" y="252259"/>
                  </a:cubicBezTo>
                  <a:cubicBezTo>
                    <a:pt x="0" y="245132"/>
                    <a:pt x="0" y="237989"/>
                    <a:pt x="0" y="230892"/>
                  </a:cubicBezTo>
                  <a:cubicBezTo>
                    <a:pt x="13601" y="182029"/>
                    <a:pt x="56399" y="151337"/>
                    <a:pt x="127658" y="138326"/>
                  </a:cubicBezTo>
                  <a:cubicBezTo>
                    <a:pt x="123376" y="55899"/>
                    <a:pt x="265914" y="4393"/>
                    <a:pt x="383013" y="40707"/>
                  </a:cubicBezTo>
                  <a:cubicBezTo>
                    <a:pt x="410893" y="22750"/>
                    <a:pt x="450338" y="3164"/>
                    <a:pt x="507435" y="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txBox="1"/>
            <p:nvPr/>
          </p:nvSpPr>
          <p:spPr>
            <a:xfrm>
              <a:off x="41893" y="30244"/>
              <a:ext cx="809935" cy="370224"/>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0" name="Google Shape;120;p13"/>
          <p:cNvSpPr/>
          <p:nvPr/>
        </p:nvSpPr>
        <p:spPr>
          <a:xfrm>
            <a:off x="1322207" y="1470741"/>
            <a:ext cx="2682936" cy="1351224"/>
          </a:xfrm>
          <a:custGeom>
            <a:rect b="b" l="l" r="r" t="t"/>
            <a:pathLst>
              <a:path extrusionOk="0" h="1351224" w="2682936">
                <a:moveTo>
                  <a:pt x="0" y="0"/>
                </a:moveTo>
                <a:lnTo>
                  <a:pt x="2682936" y="0"/>
                </a:lnTo>
                <a:lnTo>
                  <a:pt x="2682936" y="1351224"/>
                </a:lnTo>
                <a:lnTo>
                  <a:pt x="0" y="1351224"/>
                </a:lnTo>
                <a:lnTo>
                  <a:pt x="0" y="0"/>
                </a:lnTo>
                <a:close/>
              </a:path>
            </a:pathLst>
          </a:custGeom>
          <a:blipFill rotWithShape="1">
            <a:blip r:embed="rId3">
              <a:alphaModFix/>
            </a:blip>
            <a:stretch>
              <a:fillRect b="0" l="0" r="0" t="0"/>
            </a:stretch>
          </a:blipFill>
          <a:ln>
            <a:noFill/>
          </a:ln>
        </p:spPr>
      </p:sp>
      <p:grpSp>
        <p:nvGrpSpPr>
          <p:cNvPr id="121" name="Google Shape;121;p13"/>
          <p:cNvGrpSpPr/>
          <p:nvPr/>
        </p:nvGrpSpPr>
        <p:grpSpPr>
          <a:xfrm>
            <a:off x="15152498" y="4307173"/>
            <a:ext cx="1722685" cy="1602911"/>
            <a:chOff x="0" y="0"/>
            <a:chExt cx="860773" cy="800925"/>
          </a:xfrm>
        </p:grpSpPr>
        <p:sp>
          <p:nvSpPr>
            <p:cNvPr id="122" name="Google Shape;122;p13"/>
            <p:cNvSpPr/>
            <p:nvPr/>
          </p:nvSpPr>
          <p:spPr>
            <a:xfrm>
              <a:off x="0" y="0"/>
              <a:ext cx="860773" cy="800925"/>
            </a:xfrm>
            <a:custGeom>
              <a:rect b="b" l="l" r="r" t="t"/>
              <a:pathLst>
                <a:path extrusionOk="0" h="800925" w="860773">
                  <a:moveTo>
                    <a:pt x="430387" y="0"/>
                  </a:moveTo>
                  <a:lnTo>
                    <a:pt x="860773" y="800925"/>
                  </a:lnTo>
                  <a:lnTo>
                    <a:pt x="0" y="800925"/>
                  </a:lnTo>
                  <a:lnTo>
                    <a:pt x="430387" y="0"/>
                  </a:lnTo>
                  <a:close/>
                </a:path>
              </a:pathLst>
            </a:custGeom>
            <a:solidFill>
              <a:srgbClr val="BDDC42"/>
            </a:solidFill>
            <a:ln cap="sq" cmpd="sng" w="9525">
              <a:solidFill>
                <a:srgbClr val="000000"/>
              </a:solidFill>
              <a:prstDash val="solid"/>
              <a:miter lim="8000"/>
              <a:headEnd len="sm" w="sm" type="none"/>
              <a:tailEnd len="sm" w="sm" type="none"/>
            </a:ln>
          </p:spPr>
        </p:sp>
        <p:sp>
          <p:nvSpPr>
            <p:cNvPr id="123" name="Google Shape;123;p13"/>
            <p:cNvSpPr txBox="1"/>
            <p:nvPr/>
          </p:nvSpPr>
          <p:spPr>
            <a:xfrm>
              <a:off x="134496" y="324233"/>
              <a:ext cx="591781" cy="41948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C42"/>
        </a:solidFill>
      </p:bgPr>
    </p:bg>
    <p:spTree>
      <p:nvGrpSpPr>
        <p:cNvPr id="340" name="Shape 340"/>
        <p:cNvGrpSpPr/>
        <p:nvPr/>
      </p:nvGrpSpPr>
      <p:grpSpPr>
        <a:xfrm>
          <a:off x="0" y="0"/>
          <a:ext cx="0" cy="0"/>
          <a:chOff x="0" y="0"/>
          <a:chExt cx="0" cy="0"/>
        </a:xfrm>
      </p:grpSpPr>
      <p:pic>
        <p:nvPicPr>
          <p:cNvPr id="341" name="Google Shape;341;p22"/>
          <p:cNvPicPr preferRelativeResize="0"/>
          <p:nvPr/>
        </p:nvPicPr>
        <p:blipFill rotWithShape="1">
          <a:blip r:embed="rId3">
            <a:alphaModFix/>
          </a:blip>
          <a:srcRect b="19051" l="0" r="0" t="19051"/>
          <a:stretch/>
        </p:blipFill>
        <p:spPr>
          <a:xfrm>
            <a:off x="1028700" y="1028700"/>
            <a:ext cx="5781034" cy="2384051"/>
          </a:xfrm>
          <a:prstGeom prst="rect">
            <a:avLst/>
          </a:prstGeom>
          <a:noFill/>
          <a:ln>
            <a:noFill/>
          </a:ln>
        </p:spPr>
      </p:pic>
      <p:pic>
        <p:nvPicPr>
          <p:cNvPr id="342" name="Google Shape;342;p22"/>
          <p:cNvPicPr preferRelativeResize="0"/>
          <p:nvPr/>
        </p:nvPicPr>
        <p:blipFill rotWithShape="1">
          <a:blip r:embed="rId4">
            <a:alphaModFix/>
          </a:blip>
          <a:srcRect b="32832" l="0" r="0" t="5269"/>
          <a:stretch/>
        </p:blipFill>
        <p:spPr>
          <a:xfrm>
            <a:off x="1028700" y="3951474"/>
            <a:ext cx="5781034" cy="2384051"/>
          </a:xfrm>
          <a:prstGeom prst="rect">
            <a:avLst/>
          </a:prstGeom>
          <a:noFill/>
          <a:ln>
            <a:noFill/>
          </a:ln>
        </p:spPr>
      </p:pic>
      <p:sp>
        <p:nvSpPr>
          <p:cNvPr id="343" name="Google Shape;343;p22"/>
          <p:cNvSpPr txBox="1"/>
          <p:nvPr/>
        </p:nvSpPr>
        <p:spPr>
          <a:xfrm>
            <a:off x="7747839" y="1928981"/>
            <a:ext cx="6630000" cy="12192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400" u="none" cap="none" strike="noStrike">
                <a:solidFill>
                  <a:srgbClr val="000000"/>
                </a:solidFill>
                <a:latin typeface="DM Sans"/>
                <a:ea typeface="DM Sans"/>
                <a:cs typeface="DM Sans"/>
                <a:sym typeface="DM Sans"/>
              </a:rPr>
              <a:t>Even sticky notes can be useful in reminding yourself of goals and deadlines. You can even create a vision board if you wish!</a:t>
            </a:r>
            <a:endParaRPr/>
          </a:p>
        </p:txBody>
      </p:sp>
      <p:sp>
        <p:nvSpPr>
          <p:cNvPr id="344" name="Google Shape;344;p22"/>
          <p:cNvSpPr txBox="1"/>
          <p:nvPr/>
        </p:nvSpPr>
        <p:spPr>
          <a:xfrm>
            <a:off x="7703236" y="4867036"/>
            <a:ext cx="6630000" cy="79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400" u="none" cap="none" strike="noStrike">
                <a:solidFill>
                  <a:srgbClr val="000000"/>
                </a:solidFill>
                <a:latin typeface="DM Sans"/>
                <a:ea typeface="DM Sans"/>
                <a:cs typeface="DM Sans"/>
                <a:sym typeface="DM Sans"/>
              </a:rPr>
              <a:t>Goal-tracking and calendar apps can help you remember deadlines and create checklists.</a:t>
            </a:r>
            <a:endParaRPr/>
          </a:p>
        </p:txBody>
      </p:sp>
      <p:sp>
        <p:nvSpPr>
          <p:cNvPr id="345" name="Google Shape;345;p22"/>
          <p:cNvSpPr txBox="1"/>
          <p:nvPr/>
        </p:nvSpPr>
        <p:spPr>
          <a:xfrm>
            <a:off x="7747839" y="7683763"/>
            <a:ext cx="6630000" cy="79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400" u="none" cap="none" strike="noStrike">
                <a:solidFill>
                  <a:srgbClr val="000000"/>
                </a:solidFill>
                <a:latin typeface="DM Sans"/>
                <a:ea typeface="DM Sans"/>
                <a:cs typeface="DM Sans"/>
                <a:sym typeface="DM Sans"/>
              </a:rPr>
              <a:t>Use a journal to log your progress and reflect on milestones.</a:t>
            </a:r>
            <a:endParaRPr/>
          </a:p>
        </p:txBody>
      </p:sp>
      <p:pic>
        <p:nvPicPr>
          <p:cNvPr id="346" name="Google Shape;346;p22"/>
          <p:cNvPicPr preferRelativeResize="0"/>
          <p:nvPr/>
        </p:nvPicPr>
        <p:blipFill rotWithShape="1">
          <a:blip r:embed="rId5">
            <a:alphaModFix/>
          </a:blip>
          <a:srcRect b="409" l="0" r="4434" t="40438"/>
          <a:stretch/>
        </p:blipFill>
        <p:spPr>
          <a:xfrm>
            <a:off x="1028700" y="6874249"/>
            <a:ext cx="5781034" cy="2384051"/>
          </a:xfrm>
          <a:prstGeom prst="rect">
            <a:avLst/>
          </a:prstGeom>
          <a:noFill/>
          <a:ln>
            <a:noFill/>
          </a:ln>
        </p:spPr>
      </p:pic>
      <p:grpSp>
        <p:nvGrpSpPr>
          <p:cNvPr id="347" name="Google Shape;347;p22"/>
          <p:cNvGrpSpPr/>
          <p:nvPr/>
        </p:nvGrpSpPr>
        <p:grpSpPr>
          <a:xfrm>
            <a:off x="15226664" y="-425226"/>
            <a:ext cx="3257368" cy="10989016"/>
            <a:chOff x="0" y="-47625"/>
            <a:chExt cx="857908" cy="2894226"/>
          </a:xfrm>
        </p:grpSpPr>
        <p:sp>
          <p:nvSpPr>
            <p:cNvPr id="348" name="Google Shape;348;p22"/>
            <p:cNvSpPr/>
            <p:nvPr/>
          </p:nvSpPr>
          <p:spPr>
            <a:xfrm>
              <a:off x="0" y="0"/>
              <a:ext cx="857908" cy="2846601"/>
            </a:xfrm>
            <a:custGeom>
              <a:rect b="b" l="l" r="r" t="t"/>
              <a:pathLst>
                <a:path extrusionOk="0" h="2846601" w="857908">
                  <a:moveTo>
                    <a:pt x="0" y="0"/>
                  </a:moveTo>
                  <a:lnTo>
                    <a:pt x="857908" y="0"/>
                  </a:lnTo>
                  <a:lnTo>
                    <a:pt x="857908" y="2846601"/>
                  </a:lnTo>
                  <a:lnTo>
                    <a:pt x="0" y="2846601"/>
                  </a:lnTo>
                  <a:close/>
                </a:path>
              </a:pathLst>
            </a:custGeom>
            <a:solidFill>
              <a:srgbClr val="FEFB95"/>
            </a:solidFill>
            <a:ln cap="sq" cmpd="sng" w="9525">
              <a:solidFill>
                <a:srgbClr val="000000"/>
              </a:solidFill>
              <a:prstDash val="solid"/>
              <a:miter lim="8000"/>
              <a:headEnd len="sm" w="sm" type="none"/>
              <a:tailEnd len="sm" w="sm" type="none"/>
            </a:ln>
          </p:spPr>
        </p:sp>
        <p:sp>
          <p:nvSpPr>
            <p:cNvPr id="349" name="Google Shape;349;p22"/>
            <p:cNvSpPr txBox="1"/>
            <p:nvPr/>
          </p:nvSpPr>
          <p:spPr>
            <a:xfrm>
              <a:off x="0" y="-47625"/>
              <a:ext cx="857908" cy="2894226"/>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0" name="Google Shape;350;p22"/>
          <p:cNvGrpSpPr/>
          <p:nvPr/>
        </p:nvGrpSpPr>
        <p:grpSpPr>
          <a:xfrm>
            <a:off x="15795613" y="913447"/>
            <a:ext cx="1939407" cy="1828984"/>
            <a:chOff x="0" y="-47625"/>
            <a:chExt cx="801404" cy="755775"/>
          </a:xfrm>
        </p:grpSpPr>
        <p:sp>
          <p:nvSpPr>
            <p:cNvPr id="351" name="Google Shape;351;p22"/>
            <p:cNvSpPr/>
            <p:nvPr/>
          </p:nvSpPr>
          <p:spPr>
            <a:xfrm>
              <a:off x="0" y="0"/>
              <a:ext cx="801404" cy="708150"/>
            </a:xfrm>
            <a:custGeom>
              <a:rect b="b" l="l" r="r" t="t"/>
              <a:pathLst>
                <a:path extrusionOk="0" h="708150" w="801404">
                  <a:moveTo>
                    <a:pt x="119757" y="0"/>
                  </a:moveTo>
                  <a:lnTo>
                    <a:pt x="681647" y="0"/>
                  </a:lnTo>
                  <a:cubicBezTo>
                    <a:pt x="747787" y="0"/>
                    <a:pt x="801404" y="53617"/>
                    <a:pt x="801404" y="119757"/>
                  </a:cubicBezTo>
                  <a:lnTo>
                    <a:pt x="801404" y="588393"/>
                  </a:lnTo>
                  <a:cubicBezTo>
                    <a:pt x="801404" y="654533"/>
                    <a:pt x="747787" y="708150"/>
                    <a:pt x="681647" y="708150"/>
                  </a:cubicBezTo>
                  <a:lnTo>
                    <a:pt x="119757" y="708150"/>
                  </a:lnTo>
                  <a:cubicBezTo>
                    <a:pt x="53617" y="708150"/>
                    <a:pt x="0" y="654533"/>
                    <a:pt x="0" y="588393"/>
                  </a:cubicBezTo>
                  <a:lnTo>
                    <a:pt x="0" y="119757"/>
                  </a:lnTo>
                  <a:cubicBezTo>
                    <a:pt x="0" y="53617"/>
                    <a:pt x="53617" y="0"/>
                    <a:pt x="119757" y="0"/>
                  </a:cubicBezTo>
                  <a:close/>
                </a:path>
              </a:pathLst>
            </a:custGeom>
            <a:solidFill>
              <a:srgbClr val="FFC4A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2"/>
            <p:cNvSpPr txBox="1"/>
            <p:nvPr/>
          </p:nvSpPr>
          <p:spPr>
            <a:xfrm>
              <a:off x="0" y="-47625"/>
              <a:ext cx="801404" cy="75577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3" name="Google Shape;353;p22"/>
          <p:cNvGrpSpPr/>
          <p:nvPr/>
        </p:nvGrpSpPr>
        <p:grpSpPr>
          <a:xfrm>
            <a:off x="15795613" y="3085403"/>
            <a:ext cx="1939407" cy="1828984"/>
            <a:chOff x="0" y="-47625"/>
            <a:chExt cx="801404" cy="755775"/>
          </a:xfrm>
        </p:grpSpPr>
        <p:sp>
          <p:nvSpPr>
            <p:cNvPr id="354" name="Google Shape;354;p22"/>
            <p:cNvSpPr/>
            <p:nvPr/>
          </p:nvSpPr>
          <p:spPr>
            <a:xfrm>
              <a:off x="0" y="0"/>
              <a:ext cx="801404" cy="708150"/>
            </a:xfrm>
            <a:custGeom>
              <a:rect b="b" l="l" r="r" t="t"/>
              <a:pathLst>
                <a:path extrusionOk="0" h="708150" w="801404">
                  <a:moveTo>
                    <a:pt x="119757" y="0"/>
                  </a:moveTo>
                  <a:lnTo>
                    <a:pt x="681647" y="0"/>
                  </a:lnTo>
                  <a:cubicBezTo>
                    <a:pt x="747787" y="0"/>
                    <a:pt x="801404" y="53617"/>
                    <a:pt x="801404" y="119757"/>
                  </a:cubicBezTo>
                  <a:lnTo>
                    <a:pt x="801404" y="588393"/>
                  </a:lnTo>
                  <a:cubicBezTo>
                    <a:pt x="801404" y="654533"/>
                    <a:pt x="747787" y="708150"/>
                    <a:pt x="681647" y="708150"/>
                  </a:cubicBezTo>
                  <a:lnTo>
                    <a:pt x="119757" y="708150"/>
                  </a:lnTo>
                  <a:cubicBezTo>
                    <a:pt x="53617" y="708150"/>
                    <a:pt x="0" y="654533"/>
                    <a:pt x="0" y="588393"/>
                  </a:cubicBezTo>
                  <a:lnTo>
                    <a:pt x="0" y="119757"/>
                  </a:lnTo>
                  <a:cubicBezTo>
                    <a:pt x="0" y="53617"/>
                    <a:pt x="53617" y="0"/>
                    <a:pt x="119757"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2"/>
            <p:cNvSpPr txBox="1"/>
            <p:nvPr/>
          </p:nvSpPr>
          <p:spPr>
            <a:xfrm>
              <a:off x="0" y="-47625"/>
              <a:ext cx="801404" cy="75577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6" name="Google Shape;356;p22"/>
          <p:cNvGrpSpPr/>
          <p:nvPr/>
        </p:nvGrpSpPr>
        <p:grpSpPr>
          <a:xfrm>
            <a:off x="15795613" y="5257359"/>
            <a:ext cx="1939407" cy="1828984"/>
            <a:chOff x="0" y="-47625"/>
            <a:chExt cx="801404" cy="755775"/>
          </a:xfrm>
        </p:grpSpPr>
        <p:sp>
          <p:nvSpPr>
            <p:cNvPr id="357" name="Google Shape;357;p22"/>
            <p:cNvSpPr/>
            <p:nvPr/>
          </p:nvSpPr>
          <p:spPr>
            <a:xfrm>
              <a:off x="0" y="0"/>
              <a:ext cx="801404" cy="708150"/>
            </a:xfrm>
            <a:custGeom>
              <a:rect b="b" l="l" r="r" t="t"/>
              <a:pathLst>
                <a:path extrusionOk="0" h="708150" w="801404">
                  <a:moveTo>
                    <a:pt x="119757" y="0"/>
                  </a:moveTo>
                  <a:lnTo>
                    <a:pt x="681647" y="0"/>
                  </a:lnTo>
                  <a:cubicBezTo>
                    <a:pt x="747787" y="0"/>
                    <a:pt x="801404" y="53617"/>
                    <a:pt x="801404" y="119757"/>
                  </a:cubicBezTo>
                  <a:lnTo>
                    <a:pt x="801404" y="588393"/>
                  </a:lnTo>
                  <a:cubicBezTo>
                    <a:pt x="801404" y="654533"/>
                    <a:pt x="747787" y="708150"/>
                    <a:pt x="681647" y="708150"/>
                  </a:cubicBezTo>
                  <a:lnTo>
                    <a:pt x="119757" y="708150"/>
                  </a:lnTo>
                  <a:cubicBezTo>
                    <a:pt x="53617" y="708150"/>
                    <a:pt x="0" y="654533"/>
                    <a:pt x="0" y="588393"/>
                  </a:cubicBezTo>
                  <a:lnTo>
                    <a:pt x="0" y="119757"/>
                  </a:lnTo>
                  <a:cubicBezTo>
                    <a:pt x="0" y="53617"/>
                    <a:pt x="53617" y="0"/>
                    <a:pt x="119757"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2"/>
            <p:cNvSpPr txBox="1"/>
            <p:nvPr/>
          </p:nvSpPr>
          <p:spPr>
            <a:xfrm>
              <a:off x="0" y="-47625"/>
              <a:ext cx="801404" cy="75577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59" name="Google Shape;359;p22"/>
          <p:cNvGrpSpPr/>
          <p:nvPr/>
        </p:nvGrpSpPr>
        <p:grpSpPr>
          <a:xfrm>
            <a:off x="15795613" y="7429316"/>
            <a:ext cx="1939407" cy="1828984"/>
            <a:chOff x="0" y="-47625"/>
            <a:chExt cx="801404" cy="755775"/>
          </a:xfrm>
        </p:grpSpPr>
        <p:sp>
          <p:nvSpPr>
            <p:cNvPr id="360" name="Google Shape;360;p22"/>
            <p:cNvSpPr/>
            <p:nvPr/>
          </p:nvSpPr>
          <p:spPr>
            <a:xfrm>
              <a:off x="0" y="0"/>
              <a:ext cx="801404" cy="708150"/>
            </a:xfrm>
            <a:custGeom>
              <a:rect b="b" l="l" r="r" t="t"/>
              <a:pathLst>
                <a:path extrusionOk="0" h="708150" w="801404">
                  <a:moveTo>
                    <a:pt x="119757" y="0"/>
                  </a:moveTo>
                  <a:lnTo>
                    <a:pt x="681647" y="0"/>
                  </a:lnTo>
                  <a:cubicBezTo>
                    <a:pt x="747787" y="0"/>
                    <a:pt x="801404" y="53617"/>
                    <a:pt x="801404" y="119757"/>
                  </a:cubicBezTo>
                  <a:lnTo>
                    <a:pt x="801404" y="588393"/>
                  </a:lnTo>
                  <a:cubicBezTo>
                    <a:pt x="801404" y="654533"/>
                    <a:pt x="747787" y="708150"/>
                    <a:pt x="681647" y="708150"/>
                  </a:cubicBezTo>
                  <a:lnTo>
                    <a:pt x="119757" y="708150"/>
                  </a:lnTo>
                  <a:cubicBezTo>
                    <a:pt x="53617" y="708150"/>
                    <a:pt x="0" y="654533"/>
                    <a:pt x="0" y="588393"/>
                  </a:cubicBezTo>
                  <a:lnTo>
                    <a:pt x="0" y="119757"/>
                  </a:lnTo>
                  <a:cubicBezTo>
                    <a:pt x="0" y="53617"/>
                    <a:pt x="53617" y="0"/>
                    <a:pt x="119757" y="0"/>
                  </a:cubicBezTo>
                  <a:close/>
                </a:path>
              </a:pathLst>
            </a:custGeom>
            <a:solidFill>
              <a:srgbClr val="D3ADF1"/>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2"/>
            <p:cNvSpPr txBox="1"/>
            <p:nvPr/>
          </p:nvSpPr>
          <p:spPr>
            <a:xfrm>
              <a:off x="0" y="-47625"/>
              <a:ext cx="801404" cy="75577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62" name="Google Shape;362;p22"/>
          <p:cNvSpPr/>
          <p:nvPr/>
        </p:nvSpPr>
        <p:spPr>
          <a:xfrm>
            <a:off x="16117597" y="1248481"/>
            <a:ext cx="1315289" cy="1277026"/>
          </a:xfrm>
          <a:custGeom>
            <a:rect b="b" l="l" r="r" t="t"/>
            <a:pathLst>
              <a:path extrusionOk="0" h="1277026" w="1315289">
                <a:moveTo>
                  <a:pt x="0" y="0"/>
                </a:moveTo>
                <a:lnTo>
                  <a:pt x="1315289" y="0"/>
                </a:lnTo>
                <a:lnTo>
                  <a:pt x="1315289" y="1277026"/>
                </a:lnTo>
                <a:lnTo>
                  <a:pt x="0" y="1277026"/>
                </a:lnTo>
                <a:lnTo>
                  <a:pt x="0" y="0"/>
                </a:lnTo>
                <a:close/>
              </a:path>
            </a:pathLst>
          </a:custGeom>
          <a:blipFill rotWithShape="1">
            <a:blip r:embed="rId6">
              <a:alphaModFix/>
            </a:blip>
            <a:stretch>
              <a:fillRect b="0" l="0" r="0" t="0"/>
            </a:stretch>
          </a:blipFill>
          <a:ln>
            <a:noFill/>
          </a:ln>
        </p:spPr>
      </p:sp>
      <p:grpSp>
        <p:nvGrpSpPr>
          <p:cNvPr id="363" name="Google Shape;363;p22"/>
          <p:cNvGrpSpPr/>
          <p:nvPr/>
        </p:nvGrpSpPr>
        <p:grpSpPr>
          <a:xfrm>
            <a:off x="16117597" y="5529517"/>
            <a:ext cx="1295440" cy="1399922"/>
            <a:chOff x="0" y="0"/>
            <a:chExt cx="812800" cy="878356"/>
          </a:xfrm>
        </p:grpSpPr>
        <p:sp>
          <p:nvSpPr>
            <p:cNvPr id="364" name="Google Shape;364;p22"/>
            <p:cNvSpPr/>
            <p:nvPr/>
          </p:nvSpPr>
          <p:spPr>
            <a:xfrm>
              <a:off x="0" y="0"/>
              <a:ext cx="812800" cy="878356"/>
            </a:xfrm>
            <a:custGeom>
              <a:rect b="b" l="l" r="r" t="t"/>
              <a:pathLst>
                <a:path extrusionOk="0" h="878356" w="812800">
                  <a:moveTo>
                    <a:pt x="406400" y="0"/>
                  </a:moveTo>
                  <a:lnTo>
                    <a:pt x="535715" y="299433"/>
                  </a:lnTo>
                  <a:lnTo>
                    <a:pt x="812800" y="439178"/>
                  </a:lnTo>
                  <a:lnTo>
                    <a:pt x="535715" y="578923"/>
                  </a:lnTo>
                  <a:lnTo>
                    <a:pt x="406400" y="878356"/>
                  </a:lnTo>
                  <a:lnTo>
                    <a:pt x="277085" y="578923"/>
                  </a:lnTo>
                  <a:lnTo>
                    <a:pt x="0" y="439178"/>
                  </a:lnTo>
                  <a:lnTo>
                    <a:pt x="277085" y="299433"/>
                  </a:lnTo>
                  <a:lnTo>
                    <a:pt x="406400" y="0"/>
                  </a:lnTo>
                  <a:close/>
                </a:path>
              </a:pathLst>
            </a:custGeom>
            <a:solidFill>
              <a:srgbClr val="FFFFFF"/>
            </a:solidFill>
            <a:ln cap="sq" cmpd="sng" w="9525">
              <a:solidFill>
                <a:srgbClr val="000000"/>
              </a:solidFill>
              <a:prstDash val="solid"/>
              <a:miter lim="8000"/>
              <a:headEnd len="sm" w="sm" type="none"/>
              <a:tailEnd len="sm" w="sm" type="none"/>
            </a:ln>
          </p:spPr>
        </p:sp>
        <p:sp>
          <p:nvSpPr>
            <p:cNvPr id="365" name="Google Shape;365;p22"/>
            <p:cNvSpPr txBox="1"/>
            <p:nvPr/>
          </p:nvSpPr>
          <p:spPr>
            <a:xfrm>
              <a:off x="190500" y="158240"/>
              <a:ext cx="431800" cy="514251"/>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6" name="Google Shape;366;p22"/>
          <p:cNvGrpSpPr/>
          <p:nvPr/>
        </p:nvGrpSpPr>
        <p:grpSpPr>
          <a:xfrm>
            <a:off x="16090197" y="3397589"/>
            <a:ext cx="1350239" cy="1319866"/>
            <a:chOff x="0" y="0"/>
            <a:chExt cx="898568" cy="878356"/>
          </a:xfrm>
        </p:grpSpPr>
        <p:sp>
          <p:nvSpPr>
            <p:cNvPr id="367" name="Google Shape;367;p22"/>
            <p:cNvSpPr/>
            <p:nvPr/>
          </p:nvSpPr>
          <p:spPr>
            <a:xfrm>
              <a:off x="0" y="0"/>
              <a:ext cx="898568" cy="878356"/>
            </a:xfrm>
            <a:custGeom>
              <a:rect b="b" l="l" r="r" t="t"/>
              <a:pathLst>
                <a:path extrusionOk="0" h="878356" w="898568">
                  <a:moveTo>
                    <a:pt x="449284" y="0"/>
                  </a:moveTo>
                  <a:cubicBezTo>
                    <a:pt x="201151" y="0"/>
                    <a:pt x="0" y="196627"/>
                    <a:pt x="0" y="439178"/>
                  </a:cubicBezTo>
                  <a:cubicBezTo>
                    <a:pt x="0" y="681729"/>
                    <a:pt x="201151" y="878356"/>
                    <a:pt x="449284" y="878356"/>
                  </a:cubicBezTo>
                  <a:cubicBezTo>
                    <a:pt x="697417" y="878356"/>
                    <a:pt x="898568" y="681729"/>
                    <a:pt x="898568" y="439178"/>
                  </a:cubicBezTo>
                  <a:cubicBezTo>
                    <a:pt x="898568" y="196627"/>
                    <a:pt x="697417" y="0"/>
                    <a:pt x="449284" y="0"/>
                  </a:cubicBezTo>
                  <a:close/>
                </a:path>
              </a:pathLst>
            </a:custGeom>
            <a:solidFill>
              <a:srgbClr val="BDDC42"/>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2"/>
            <p:cNvSpPr txBox="1"/>
            <p:nvPr/>
          </p:nvSpPr>
          <p:spPr>
            <a:xfrm>
              <a:off x="84241" y="34721"/>
              <a:ext cx="730087" cy="761289"/>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69" name="Google Shape;369;p22"/>
          <p:cNvGrpSpPr/>
          <p:nvPr/>
        </p:nvGrpSpPr>
        <p:grpSpPr>
          <a:xfrm>
            <a:off x="15985758" y="7941965"/>
            <a:ext cx="1559118" cy="858181"/>
            <a:chOff x="0" y="0"/>
            <a:chExt cx="660400" cy="363502"/>
          </a:xfrm>
        </p:grpSpPr>
        <p:sp>
          <p:nvSpPr>
            <p:cNvPr id="370" name="Google Shape;370;p22"/>
            <p:cNvSpPr/>
            <p:nvPr/>
          </p:nvSpPr>
          <p:spPr>
            <a:xfrm>
              <a:off x="0" y="0"/>
              <a:ext cx="660400" cy="363502"/>
            </a:xfrm>
            <a:custGeom>
              <a:rect b="b" l="l" r="r" t="t"/>
              <a:pathLst>
                <a:path extrusionOk="0" h="36350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8522"/>
                  </a:cubicBezTo>
                  <a:lnTo>
                    <a:pt x="660400" y="363502"/>
                  </a:lnTo>
                  <a:lnTo>
                    <a:pt x="0" y="363502"/>
                  </a:lnTo>
                  <a:lnTo>
                    <a:pt x="0" y="318555"/>
                  </a:lnTo>
                  <a:cubicBezTo>
                    <a:pt x="1782" y="185660"/>
                    <a:pt x="93019" y="64045"/>
                    <a:pt x="220252" y="19070"/>
                  </a:cubicBezTo>
                  <a:close/>
                </a:path>
              </a:pathLst>
            </a:custGeom>
            <a:solidFill>
              <a:srgbClr val="FFC4A2"/>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txBox="1"/>
            <p:nvPr/>
          </p:nvSpPr>
          <p:spPr>
            <a:xfrm>
              <a:off x="0" y="79375"/>
              <a:ext cx="660400" cy="284127"/>
            </a:xfrm>
            <a:prstGeom prst="rect">
              <a:avLst/>
            </a:prstGeom>
            <a:noFill/>
            <a:ln>
              <a:noFill/>
            </a:ln>
          </p:spPr>
          <p:txBody>
            <a:bodyPr anchorCtr="0" anchor="ctr" bIns="48275" lIns="48275" spcFirstLastPara="1" rIns="48275" wrap="square" tIns="48275">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2" name="Google Shape;372;p22"/>
          <p:cNvGrpSpPr/>
          <p:nvPr/>
        </p:nvGrpSpPr>
        <p:grpSpPr>
          <a:xfrm>
            <a:off x="7703225" y="1118439"/>
            <a:ext cx="3314974" cy="627033"/>
            <a:chOff x="-3" y="0"/>
            <a:chExt cx="864402" cy="163503"/>
          </a:xfrm>
        </p:grpSpPr>
        <p:sp>
          <p:nvSpPr>
            <p:cNvPr id="373" name="Google Shape;373;p22"/>
            <p:cNvSpPr/>
            <p:nvPr/>
          </p:nvSpPr>
          <p:spPr>
            <a:xfrm>
              <a:off x="0" y="0"/>
              <a:ext cx="864399" cy="163453"/>
            </a:xfrm>
            <a:custGeom>
              <a:rect b="b" l="l" r="r" t="t"/>
              <a:pathLst>
                <a:path extrusionOk="0" h="163453" w="864399">
                  <a:moveTo>
                    <a:pt x="70063" y="0"/>
                  </a:moveTo>
                  <a:lnTo>
                    <a:pt x="794336" y="0"/>
                  </a:lnTo>
                  <a:cubicBezTo>
                    <a:pt x="833031" y="0"/>
                    <a:pt x="864399" y="31368"/>
                    <a:pt x="864399" y="70063"/>
                  </a:cubicBezTo>
                  <a:lnTo>
                    <a:pt x="864399" y="93389"/>
                  </a:lnTo>
                  <a:cubicBezTo>
                    <a:pt x="864399" y="111971"/>
                    <a:pt x="857018" y="129792"/>
                    <a:pt x="843878" y="142932"/>
                  </a:cubicBezTo>
                  <a:cubicBezTo>
                    <a:pt x="830739" y="156071"/>
                    <a:pt x="812918" y="163453"/>
                    <a:pt x="794336" y="163453"/>
                  </a:cubicBezTo>
                  <a:lnTo>
                    <a:pt x="70063" y="163453"/>
                  </a:lnTo>
                  <a:cubicBezTo>
                    <a:pt x="31368" y="163453"/>
                    <a:pt x="0" y="132084"/>
                    <a:pt x="0" y="93389"/>
                  </a:cubicBezTo>
                  <a:lnTo>
                    <a:pt x="0" y="70063"/>
                  </a:lnTo>
                  <a:cubicBezTo>
                    <a:pt x="0" y="51481"/>
                    <a:pt x="7382" y="33661"/>
                    <a:pt x="20521" y="20521"/>
                  </a:cubicBezTo>
                  <a:cubicBezTo>
                    <a:pt x="33661" y="7382"/>
                    <a:pt x="51481" y="0"/>
                    <a:pt x="70063"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txBox="1"/>
            <p:nvPr/>
          </p:nvSpPr>
          <p:spPr>
            <a:xfrm>
              <a:off x="-3" y="3"/>
              <a:ext cx="864300" cy="163500"/>
            </a:xfrm>
            <a:prstGeom prst="rect">
              <a:avLst/>
            </a:prstGeom>
            <a:noFill/>
            <a:ln>
              <a:noFill/>
            </a:ln>
          </p:spPr>
          <p:txBody>
            <a:bodyPr anchorCtr="0" anchor="ctr" bIns="50800" lIns="50800" spcFirstLastPara="1" rIns="50800" wrap="square" tIns="50800">
              <a:noAutofit/>
            </a:bodyPr>
            <a:lstStyle/>
            <a:p>
              <a:pPr indent="0" lvl="0" marL="0" marR="0" rtl="0" algn="ctr">
                <a:lnSpc>
                  <a:spcPct val="140014"/>
                </a:lnSpc>
                <a:spcBef>
                  <a:spcPts val="0"/>
                </a:spcBef>
                <a:spcAft>
                  <a:spcPts val="0"/>
                </a:spcAft>
                <a:buNone/>
              </a:pPr>
              <a:r>
                <a:rPr b="1" i="0" lang="en-US" sz="2799" u="none" cap="none" strike="noStrike">
                  <a:solidFill>
                    <a:srgbClr val="000000"/>
                  </a:solidFill>
                  <a:latin typeface="DM Sans"/>
                  <a:ea typeface="DM Sans"/>
                  <a:cs typeface="DM Sans"/>
                  <a:sym typeface="DM Sans"/>
                </a:rPr>
                <a:t>Visual aids</a:t>
              </a:r>
              <a:endParaRPr/>
            </a:p>
          </p:txBody>
        </p:sp>
      </p:grpSp>
      <p:grpSp>
        <p:nvGrpSpPr>
          <p:cNvPr id="375" name="Google Shape;375;p22"/>
          <p:cNvGrpSpPr/>
          <p:nvPr/>
        </p:nvGrpSpPr>
        <p:grpSpPr>
          <a:xfrm>
            <a:off x="7747839" y="4057522"/>
            <a:ext cx="3314963" cy="627020"/>
            <a:chOff x="0" y="0"/>
            <a:chExt cx="864399" cy="163500"/>
          </a:xfrm>
        </p:grpSpPr>
        <p:sp>
          <p:nvSpPr>
            <p:cNvPr id="376" name="Google Shape;376;p22"/>
            <p:cNvSpPr/>
            <p:nvPr/>
          </p:nvSpPr>
          <p:spPr>
            <a:xfrm>
              <a:off x="0" y="0"/>
              <a:ext cx="864399" cy="163453"/>
            </a:xfrm>
            <a:custGeom>
              <a:rect b="b" l="l" r="r" t="t"/>
              <a:pathLst>
                <a:path extrusionOk="0" h="163453" w="864399">
                  <a:moveTo>
                    <a:pt x="70063" y="0"/>
                  </a:moveTo>
                  <a:lnTo>
                    <a:pt x="794336" y="0"/>
                  </a:lnTo>
                  <a:cubicBezTo>
                    <a:pt x="833031" y="0"/>
                    <a:pt x="864399" y="31368"/>
                    <a:pt x="864399" y="70063"/>
                  </a:cubicBezTo>
                  <a:lnTo>
                    <a:pt x="864399" y="93389"/>
                  </a:lnTo>
                  <a:cubicBezTo>
                    <a:pt x="864399" y="111971"/>
                    <a:pt x="857018" y="129792"/>
                    <a:pt x="843878" y="142932"/>
                  </a:cubicBezTo>
                  <a:cubicBezTo>
                    <a:pt x="830739" y="156071"/>
                    <a:pt x="812918" y="163453"/>
                    <a:pt x="794336" y="163453"/>
                  </a:cubicBezTo>
                  <a:lnTo>
                    <a:pt x="70063" y="163453"/>
                  </a:lnTo>
                  <a:cubicBezTo>
                    <a:pt x="31368" y="163453"/>
                    <a:pt x="0" y="132084"/>
                    <a:pt x="0" y="93389"/>
                  </a:cubicBezTo>
                  <a:lnTo>
                    <a:pt x="0" y="70063"/>
                  </a:lnTo>
                  <a:cubicBezTo>
                    <a:pt x="0" y="51481"/>
                    <a:pt x="7382" y="33661"/>
                    <a:pt x="20521" y="20521"/>
                  </a:cubicBezTo>
                  <a:cubicBezTo>
                    <a:pt x="33661" y="7382"/>
                    <a:pt x="51481" y="0"/>
                    <a:pt x="70063"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2"/>
            <p:cNvSpPr txBox="1"/>
            <p:nvPr/>
          </p:nvSpPr>
          <p:spPr>
            <a:xfrm>
              <a:off x="3" y="0"/>
              <a:ext cx="864300" cy="163500"/>
            </a:xfrm>
            <a:prstGeom prst="rect">
              <a:avLst/>
            </a:prstGeom>
            <a:noFill/>
            <a:ln>
              <a:noFill/>
            </a:ln>
          </p:spPr>
          <p:txBody>
            <a:bodyPr anchorCtr="0" anchor="ctr" bIns="50800" lIns="50800" spcFirstLastPara="1" rIns="50800" wrap="square" tIns="50800">
              <a:noAutofit/>
            </a:bodyPr>
            <a:lstStyle/>
            <a:p>
              <a:pPr indent="0" lvl="0" marL="0" marR="0" rtl="0" algn="ctr">
                <a:lnSpc>
                  <a:spcPct val="140014"/>
                </a:lnSpc>
                <a:spcBef>
                  <a:spcPts val="0"/>
                </a:spcBef>
                <a:spcAft>
                  <a:spcPts val="0"/>
                </a:spcAft>
                <a:buNone/>
              </a:pPr>
              <a:r>
                <a:rPr b="1" i="0" lang="en-US" sz="2799" u="none" cap="none" strike="noStrike">
                  <a:solidFill>
                    <a:srgbClr val="000000"/>
                  </a:solidFill>
                  <a:latin typeface="DM Sans"/>
                  <a:ea typeface="DM Sans"/>
                  <a:cs typeface="DM Sans"/>
                  <a:sym typeface="DM Sans"/>
                </a:rPr>
                <a:t>Goal trackers</a:t>
              </a:r>
              <a:endParaRPr/>
            </a:p>
          </p:txBody>
        </p:sp>
      </p:grpSp>
      <p:grpSp>
        <p:nvGrpSpPr>
          <p:cNvPr id="378" name="Google Shape;378;p22"/>
          <p:cNvGrpSpPr/>
          <p:nvPr/>
        </p:nvGrpSpPr>
        <p:grpSpPr>
          <a:xfrm>
            <a:off x="7747839" y="6874073"/>
            <a:ext cx="3314963" cy="627020"/>
            <a:chOff x="0" y="-46"/>
            <a:chExt cx="864399" cy="163500"/>
          </a:xfrm>
        </p:grpSpPr>
        <p:sp>
          <p:nvSpPr>
            <p:cNvPr id="379" name="Google Shape;379;p22"/>
            <p:cNvSpPr/>
            <p:nvPr/>
          </p:nvSpPr>
          <p:spPr>
            <a:xfrm>
              <a:off x="0" y="0"/>
              <a:ext cx="864399" cy="163453"/>
            </a:xfrm>
            <a:custGeom>
              <a:rect b="b" l="l" r="r" t="t"/>
              <a:pathLst>
                <a:path extrusionOk="0" h="163453" w="864399">
                  <a:moveTo>
                    <a:pt x="70063" y="0"/>
                  </a:moveTo>
                  <a:lnTo>
                    <a:pt x="794336" y="0"/>
                  </a:lnTo>
                  <a:cubicBezTo>
                    <a:pt x="833031" y="0"/>
                    <a:pt x="864399" y="31368"/>
                    <a:pt x="864399" y="70063"/>
                  </a:cubicBezTo>
                  <a:lnTo>
                    <a:pt x="864399" y="93389"/>
                  </a:lnTo>
                  <a:cubicBezTo>
                    <a:pt x="864399" y="111971"/>
                    <a:pt x="857018" y="129792"/>
                    <a:pt x="843878" y="142932"/>
                  </a:cubicBezTo>
                  <a:cubicBezTo>
                    <a:pt x="830739" y="156071"/>
                    <a:pt x="812918" y="163453"/>
                    <a:pt x="794336" y="163453"/>
                  </a:cubicBezTo>
                  <a:lnTo>
                    <a:pt x="70063" y="163453"/>
                  </a:lnTo>
                  <a:cubicBezTo>
                    <a:pt x="31368" y="163453"/>
                    <a:pt x="0" y="132084"/>
                    <a:pt x="0" y="93389"/>
                  </a:cubicBezTo>
                  <a:lnTo>
                    <a:pt x="0" y="70063"/>
                  </a:lnTo>
                  <a:cubicBezTo>
                    <a:pt x="0" y="51481"/>
                    <a:pt x="7382" y="33661"/>
                    <a:pt x="20521" y="20521"/>
                  </a:cubicBezTo>
                  <a:cubicBezTo>
                    <a:pt x="33661" y="7382"/>
                    <a:pt x="51481" y="0"/>
                    <a:pt x="70063"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2"/>
            <p:cNvSpPr txBox="1"/>
            <p:nvPr/>
          </p:nvSpPr>
          <p:spPr>
            <a:xfrm>
              <a:off x="3" y="-46"/>
              <a:ext cx="864300" cy="163500"/>
            </a:xfrm>
            <a:prstGeom prst="rect">
              <a:avLst/>
            </a:prstGeom>
            <a:noFill/>
            <a:ln>
              <a:noFill/>
            </a:ln>
          </p:spPr>
          <p:txBody>
            <a:bodyPr anchorCtr="0" anchor="ctr" bIns="50800" lIns="50800" spcFirstLastPara="1" rIns="50800" wrap="square" tIns="50800">
              <a:noAutofit/>
            </a:bodyPr>
            <a:lstStyle/>
            <a:p>
              <a:pPr indent="0" lvl="0" marL="0" marR="0" rtl="0" algn="ctr">
                <a:lnSpc>
                  <a:spcPct val="140014"/>
                </a:lnSpc>
                <a:spcBef>
                  <a:spcPts val="0"/>
                </a:spcBef>
                <a:spcAft>
                  <a:spcPts val="0"/>
                </a:spcAft>
                <a:buNone/>
              </a:pPr>
              <a:r>
                <a:rPr b="1" i="0" lang="en-US" sz="2799" u="none" cap="none" strike="noStrike">
                  <a:solidFill>
                    <a:srgbClr val="000000"/>
                  </a:solidFill>
                  <a:latin typeface="DM Sans"/>
                  <a:ea typeface="DM Sans"/>
                  <a:cs typeface="DM Sans"/>
                  <a:sym typeface="DM Sans"/>
                </a:rPr>
                <a:t>Journaling</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4A2"/>
        </a:solidFill>
      </p:bgPr>
    </p:bg>
    <p:spTree>
      <p:nvGrpSpPr>
        <p:cNvPr id="384" name="Shape 384"/>
        <p:cNvGrpSpPr/>
        <p:nvPr/>
      </p:nvGrpSpPr>
      <p:grpSpPr>
        <a:xfrm>
          <a:off x="0" y="0"/>
          <a:ext cx="0" cy="0"/>
          <a:chOff x="0" y="0"/>
          <a:chExt cx="0" cy="0"/>
        </a:xfrm>
      </p:grpSpPr>
      <p:pic>
        <p:nvPicPr>
          <p:cNvPr id="385" name="Google Shape;385;p23"/>
          <p:cNvPicPr preferRelativeResize="0"/>
          <p:nvPr/>
        </p:nvPicPr>
        <p:blipFill rotWithShape="1">
          <a:blip r:embed="rId3">
            <a:alphaModFix/>
          </a:blip>
          <a:srcRect b="5214" l="5989" r="11202" t="0"/>
          <a:stretch/>
        </p:blipFill>
        <p:spPr>
          <a:xfrm>
            <a:off x="1028700" y="873253"/>
            <a:ext cx="5300468" cy="4049839"/>
          </a:xfrm>
          <a:prstGeom prst="rect">
            <a:avLst/>
          </a:prstGeom>
          <a:noFill/>
          <a:ln>
            <a:noFill/>
          </a:ln>
        </p:spPr>
      </p:pic>
      <p:pic>
        <p:nvPicPr>
          <p:cNvPr id="386" name="Google Shape;386;p23"/>
          <p:cNvPicPr preferRelativeResize="0"/>
          <p:nvPr/>
        </p:nvPicPr>
        <p:blipFill rotWithShape="1">
          <a:blip r:embed="rId4">
            <a:alphaModFix/>
          </a:blip>
          <a:srcRect b="12002" l="0" r="0" t="12002"/>
          <a:stretch/>
        </p:blipFill>
        <p:spPr>
          <a:xfrm>
            <a:off x="5118584" y="5368989"/>
            <a:ext cx="8015730" cy="4058538"/>
          </a:xfrm>
          <a:prstGeom prst="rect">
            <a:avLst/>
          </a:prstGeom>
          <a:noFill/>
          <a:ln>
            <a:noFill/>
          </a:ln>
        </p:spPr>
      </p:pic>
      <p:grpSp>
        <p:nvGrpSpPr>
          <p:cNvPr id="387" name="Google Shape;387;p23"/>
          <p:cNvGrpSpPr/>
          <p:nvPr/>
        </p:nvGrpSpPr>
        <p:grpSpPr>
          <a:xfrm>
            <a:off x="6723821" y="800923"/>
            <a:ext cx="7724783" cy="4122169"/>
            <a:chOff x="0" y="-19050"/>
            <a:chExt cx="2034511" cy="1085674"/>
          </a:xfrm>
        </p:grpSpPr>
        <p:sp>
          <p:nvSpPr>
            <p:cNvPr id="388" name="Google Shape;388;p23"/>
            <p:cNvSpPr/>
            <p:nvPr/>
          </p:nvSpPr>
          <p:spPr>
            <a:xfrm>
              <a:off x="0" y="0"/>
              <a:ext cx="2034511" cy="1066624"/>
            </a:xfrm>
            <a:custGeom>
              <a:rect b="b" l="l" r="r" t="t"/>
              <a:pathLst>
                <a:path extrusionOk="0" h="1066624" w="2034511">
                  <a:moveTo>
                    <a:pt x="30067" y="0"/>
                  </a:moveTo>
                  <a:lnTo>
                    <a:pt x="2004444" y="0"/>
                  </a:lnTo>
                  <a:cubicBezTo>
                    <a:pt x="2012418" y="0"/>
                    <a:pt x="2020066" y="3168"/>
                    <a:pt x="2025704" y="8806"/>
                  </a:cubicBezTo>
                  <a:cubicBezTo>
                    <a:pt x="2031343" y="14445"/>
                    <a:pt x="2034511" y="22092"/>
                    <a:pt x="2034511" y="30067"/>
                  </a:cubicBezTo>
                  <a:lnTo>
                    <a:pt x="2034511" y="1036558"/>
                  </a:lnTo>
                  <a:cubicBezTo>
                    <a:pt x="2034511" y="1044532"/>
                    <a:pt x="2031343" y="1052179"/>
                    <a:pt x="2025704" y="1057818"/>
                  </a:cubicBezTo>
                  <a:cubicBezTo>
                    <a:pt x="2020066" y="1063457"/>
                    <a:pt x="2012418" y="1066624"/>
                    <a:pt x="2004444" y="1066624"/>
                  </a:cubicBezTo>
                  <a:lnTo>
                    <a:pt x="30067" y="1066624"/>
                  </a:lnTo>
                  <a:cubicBezTo>
                    <a:pt x="13461" y="1066624"/>
                    <a:pt x="0" y="1053163"/>
                    <a:pt x="0" y="1036558"/>
                  </a:cubicBezTo>
                  <a:lnTo>
                    <a:pt x="0" y="30067"/>
                  </a:lnTo>
                  <a:cubicBezTo>
                    <a:pt x="0" y="22092"/>
                    <a:pt x="3168" y="14445"/>
                    <a:pt x="8806" y="8806"/>
                  </a:cubicBezTo>
                  <a:cubicBezTo>
                    <a:pt x="14445" y="3168"/>
                    <a:pt x="22092" y="0"/>
                    <a:pt x="30067"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txBox="1"/>
            <p:nvPr/>
          </p:nvSpPr>
          <p:spPr>
            <a:xfrm>
              <a:off x="0" y="-19050"/>
              <a:ext cx="2034511" cy="1085674"/>
            </a:xfrm>
            <a:prstGeom prst="rect">
              <a:avLst/>
            </a:prstGeom>
            <a:noFill/>
            <a:ln>
              <a:noFill/>
            </a:ln>
          </p:spPr>
          <p:txBody>
            <a:bodyPr anchorCtr="0" anchor="ctr" bIns="254000" lIns="254000" spcFirstLastPara="1" rIns="254000" wrap="square" tIns="254000">
              <a:noAutofit/>
            </a:bodyPr>
            <a:lstStyle/>
            <a:p>
              <a:pPr indent="0" lvl="0" marL="0" marR="0" rtl="0" algn="l">
                <a:lnSpc>
                  <a:spcPct val="209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0" name="Google Shape;390;p23"/>
          <p:cNvGrpSpPr/>
          <p:nvPr/>
        </p:nvGrpSpPr>
        <p:grpSpPr>
          <a:xfrm>
            <a:off x="14843256" y="683728"/>
            <a:ext cx="2416044" cy="4239364"/>
            <a:chOff x="0" y="-47625"/>
            <a:chExt cx="636324" cy="1116540"/>
          </a:xfrm>
        </p:grpSpPr>
        <p:sp>
          <p:nvSpPr>
            <p:cNvPr id="391" name="Google Shape;391;p23"/>
            <p:cNvSpPr/>
            <p:nvPr/>
          </p:nvSpPr>
          <p:spPr>
            <a:xfrm>
              <a:off x="0" y="0"/>
              <a:ext cx="636324" cy="1068915"/>
            </a:xfrm>
            <a:custGeom>
              <a:rect b="b" l="l" r="r" t="t"/>
              <a:pathLst>
                <a:path extrusionOk="0" h="1068915" w="636324">
                  <a:moveTo>
                    <a:pt x="96131" y="0"/>
                  </a:moveTo>
                  <a:lnTo>
                    <a:pt x="540193" y="0"/>
                  </a:lnTo>
                  <a:cubicBezTo>
                    <a:pt x="593285" y="0"/>
                    <a:pt x="636324" y="43039"/>
                    <a:pt x="636324" y="96131"/>
                  </a:cubicBezTo>
                  <a:lnTo>
                    <a:pt x="636324" y="972784"/>
                  </a:lnTo>
                  <a:cubicBezTo>
                    <a:pt x="636324" y="1025876"/>
                    <a:pt x="593285" y="1068915"/>
                    <a:pt x="540193" y="1068915"/>
                  </a:cubicBezTo>
                  <a:lnTo>
                    <a:pt x="96131" y="1068915"/>
                  </a:lnTo>
                  <a:cubicBezTo>
                    <a:pt x="43039" y="1068915"/>
                    <a:pt x="0" y="1025876"/>
                    <a:pt x="0" y="972784"/>
                  </a:cubicBezTo>
                  <a:lnTo>
                    <a:pt x="0" y="96131"/>
                  </a:lnTo>
                  <a:cubicBezTo>
                    <a:pt x="0" y="43039"/>
                    <a:pt x="43039" y="0"/>
                    <a:pt x="96131"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txBox="1"/>
            <p:nvPr/>
          </p:nvSpPr>
          <p:spPr>
            <a:xfrm>
              <a:off x="0" y="-47625"/>
              <a:ext cx="636324" cy="111654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3" name="Google Shape;393;p23"/>
          <p:cNvGrpSpPr/>
          <p:nvPr/>
        </p:nvGrpSpPr>
        <p:grpSpPr>
          <a:xfrm>
            <a:off x="1028700" y="5188163"/>
            <a:ext cx="3663142" cy="4239364"/>
            <a:chOff x="0" y="-47625"/>
            <a:chExt cx="964778" cy="1116540"/>
          </a:xfrm>
        </p:grpSpPr>
        <p:sp>
          <p:nvSpPr>
            <p:cNvPr id="394" name="Google Shape;394;p23"/>
            <p:cNvSpPr/>
            <p:nvPr/>
          </p:nvSpPr>
          <p:spPr>
            <a:xfrm>
              <a:off x="0" y="0"/>
              <a:ext cx="964778" cy="1068915"/>
            </a:xfrm>
            <a:custGeom>
              <a:rect b="b" l="l" r="r" t="t"/>
              <a:pathLst>
                <a:path extrusionOk="0" h="1068915" w="964778">
                  <a:moveTo>
                    <a:pt x="63404" y="0"/>
                  </a:moveTo>
                  <a:lnTo>
                    <a:pt x="901374" y="0"/>
                  </a:lnTo>
                  <a:cubicBezTo>
                    <a:pt x="918190" y="0"/>
                    <a:pt x="934317" y="6680"/>
                    <a:pt x="946208" y="18571"/>
                  </a:cubicBezTo>
                  <a:cubicBezTo>
                    <a:pt x="958098" y="30461"/>
                    <a:pt x="964778" y="46588"/>
                    <a:pt x="964778" y="63404"/>
                  </a:cubicBezTo>
                  <a:lnTo>
                    <a:pt x="964778" y="1005511"/>
                  </a:lnTo>
                  <a:cubicBezTo>
                    <a:pt x="964778" y="1040528"/>
                    <a:pt x="936391" y="1068915"/>
                    <a:pt x="901374" y="1068915"/>
                  </a:cubicBezTo>
                  <a:lnTo>
                    <a:pt x="63404" y="1068915"/>
                  </a:lnTo>
                  <a:cubicBezTo>
                    <a:pt x="28387" y="1068915"/>
                    <a:pt x="0" y="1040528"/>
                    <a:pt x="0" y="1005511"/>
                  </a:cubicBezTo>
                  <a:lnTo>
                    <a:pt x="0" y="63404"/>
                  </a:lnTo>
                  <a:cubicBezTo>
                    <a:pt x="0" y="28387"/>
                    <a:pt x="28387" y="0"/>
                    <a:pt x="63404"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txBox="1"/>
            <p:nvPr/>
          </p:nvSpPr>
          <p:spPr>
            <a:xfrm>
              <a:off x="0" y="-47625"/>
              <a:ext cx="964778" cy="111654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96" name="Google Shape;396;p23"/>
          <p:cNvGrpSpPr/>
          <p:nvPr/>
        </p:nvGrpSpPr>
        <p:grpSpPr>
          <a:xfrm>
            <a:off x="13595985" y="5188163"/>
            <a:ext cx="3663315" cy="4239364"/>
            <a:chOff x="0" y="-47625"/>
            <a:chExt cx="964824" cy="1116540"/>
          </a:xfrm>
        </p:grpSpPr>
        <p:sp>
          <p:nvSpPr>
            <p:cNvPr id="397" name="Google Shape;397;p23"/>
            <p:cNvSpPr/>
            <p:nvPr/>
          </p:nvSpPr>
          <p:spPr>
            <a:xfrm>
              <a:off x="0" y="0"/>
              <a:ext cx="964824" cy="1068915"/>
            </a:xfrm>
            <a:custGeom>
              <a:rect b="b" l="l" r="r" t="t"/>
              <a:pathLst>
                <a:path extrusionOk="0" h="1068915" w="964824">
                  <a:moveTo>
                    <a:pt x="63401" y="0"/>
                  </a:moveTo>
                  <a:lnTo>
                    <a:pt x="901423" y="0"/>
                  </a:lnTo>
                  <a:cubicBezTo>
                    <a:pt x="936438" y="0"/>
                    <a:pt x="964824" y="28386"/>
                    <a:pt x="964824" y="63401"/>
                  </a:cubicBezTo>
                  <a:lnTo>
                    <a:pt x="964824" y="1005514"/>
                  </a:lnTo>
                  <a:cubicBezTo>
                    <a:pt x="964824" y="1040530"/>
                    <a:pt x="936438" y="1068915"/>
                    <a:pt x="901423" y="1068915"/>
                  </a:cubicBezTo>
                  <a:lnTo>
                    <a:pt x="63401" y="1068915"/>
                  </a:lnTo>
                  <a:cubicBezTo>
                    <a:pt x="28386" y="1068915"/>
                    <a:pt x="0" y="1040530"/>
                    <a:pt x="0" y="1005514"/>
                  </a:cubicBezTo>
                  <a:lnTo>
                    <a:pt x="0" y="63401"/>
                  </a:lnTo>
                  <a:cubicBezTo>
                    <a:pt x="0" y="28386"/>
                    <a:pt x="28386" y="0"/>
                    <a:pt x="63401" y="0"/>
                  </a:cubicBezTo>
                  <a:close/>
                </a:path>
              </a:pathLst>
            </a:custGeom>
            <a:solidFill>
              <a:srgbClr val="BDDC4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txBox="1"/>
            <p:nvPr/>
          </p:nvSpPr>
          <p:spPr>
            <a:xfrm>
              <a:off x="0" y="-47625"/>
              <a:ext cx="964824" cy="111654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9" name="Google Shape;399;p23"/>
          <p:cNvSpPr/>
          <p:nvPr/>
        </p:nvSpPr>
        <p:spPr>
          <a:xfrm>
            <a:off x="1656840" y="6194827"/>
            <a:ext cx="2406862" cy="2406862"/>
          </a:xfrm>
          <a:custGeom>
            <a:rect b="b" l="l" r="r" t="t"/>
            <a:pathLst>
              <a:path extrusionOk="0" h="2406862" w="2406862">
                <a:moveTo>
                  <a:pt x="0" y="0"/>
                </a:moveTo>
                <a:lnTo>
                  <a:pt x="2406862" y="0"/>
                </a:lnTo>
                <a:lnTo>
                  <a:pt x="2406862" y="2406862"/>
                </a:lnTo>
                <a:lnTo>
                  <a:pt x="0" y="2406862"/>
                </a:lnTo>
                <a:lnTo>
                  <a:pt x="0" y="0"/>
                </a:lnTo>
                <a:close/>
              </a:path>
            </a:pathLst>
          </a:custGeom>
          <a:blipFill rotWithShape="1">
            <a:blip r:embed="rId5">
              <a:alphaModFix/>
            </a:blip>
            <a:stretch>
              <a:fillRect b="0" l="0" r="0" t="0"/>
            </a:stretch>
          </a:blipFill>
          <a:ln>
            <a:noFill/>
          </a:ln>
        </p:spPr>
      </p:sp>
      <p:grpSp>
        <p:nvGrpSpPr>
          <p:cNvPr id="400" name="Google Shape;400;p23"/>
          <p:cNvGrpSpPr/>
          <p:nvPr/>
        </p:nvGrpSpPr>
        <p:grpSpPr>
          <a:xfrm>
            <a:off x="15271719" y="2130523"/>
            <a:ext cx="1559118" cy="754551"/>
            <a:chOff x="0" y="0"/>
            <a:chExt cx="660400" cy="319607"/>
          </a:xfrm>
        </p:grpSpPr>
        <p:sp>
          <p:nvSpPr>
            <p:cNvPr id="401" name="Google Shape;401;p23"/>
            <p:cNvSpPr/>
            <p:nvPr/>
          </p:nvSpPr>
          <p:spPr>
            <a:xfrm>
              <a:off x="0" y="0"/>
              <a:ext cx="660400" cy="319607"/>
            </a:xfrm>
            <a:custGeom>
              <a:rect b="b" l="l" r="r" t="t"/>
              <a:pathLst>
                <a:path extrusionOk="0" h="31960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47"/>
                  </a:cubicBezTo>
                  <a:lnTo>
                    <a:pt x="660400" y="319607"/>
                  </a:lnTo>
                  <a:lnTo>
                    <a:pt x="0" y="319607"/>
                  </a:lnTo>
                  <a:lnTo>
                    <a:pt x="0" y="317548"/>
                  </a:lnTo>
                  <a:cubicBezTo>
                    <a:pt x="1782" y="185660"/>
                    <a:pt x="93019" y="64045"/>
                    <a:pt x="220252" y="1907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txBox="1"/>
            <p:nvPr/>
          </p:nvSpPr>
          <p:spPr>
            <a:xfrm>
              <a:off x="0" y="79375"/>
              <a:ext cx="660400" cy="240232"/>
            </a:xfrm>
            <a:prstGeom prst="rect">
              <a:avLst/>
            </a:prstGeom>
            <a:noFill/>
            <a:ln>
              <a:noFill/>
            </a:ln>
          </p:spPr>
          <p:txBody>
            <a:bodyPr anchorCtr="0" anchor="ctr" bIns="48275" lIns="48275" spcFirstLastPara="1" rIns="48275" wrap="square" tIns="48275">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3" name="Google Shape;403;p23"/>
          <p:cNvGrpSpPr/>
          <p:nvPr/>
        </p:nvGrpSpPr>
        <p:grpSpPr>
          <a:xfrm>
            <a:off x="15271719" y="2885073"/>
            <a:ext cx="1559118" cy="754551"/>
            <a:chOff x="0" y="0"/>
            <a:chExt cx="660400" cy="319607"/>
          </a:xfrm>
        </p:grpSpPr>
        <p:sp>
          <p:nvSpPr>
            <p:cNvPr id="404" name="Google Shape;404;p23"/>
            <p:cNvSpPr/>
            <p:nvPr/>
          </p:nvSpPr>
          <p:spPr>
            <a:xfrm>
              <a:off x="0" y="0"/>
              <a:ext cx="660400" cy="319607"/>
            </a:xfrm>
            <a:custGeom>
              <a:rect b="b" l="l" r="r" t="t"/>
              <a:pathLst>
                <a:path extrusionOk="0" h="31960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47"/>
                  </a:cubicBezTo>
                  <a:lnTo>
                    <a:pt x="660400" y="319607"/>
                  </a:lnTo>
                  <a:lnTo>
                    <a:pt x="0" y="319607"/>
                  </a:lnTo>
                  <a:lnTo>
                    <a:pt x="0" y="317548"/>
                  </a:lnTo>
                  <a:cubicBezTo>
                    <a:pt x="1782" y="185660"/>
                    <a:pt x="93019" y="64045"/>
                    <a:pt x="220252" y="1907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3"/>
            <p:cNvSpPr txBox="1"/>
            <p:nvPr/>
          </p:nvSpPr>
          <p:spPr>
            <a:xfrm>
              <a:off x="0" y="79375"/>
              <a:ext cx="660400" cy="240232"/>
            </a:xfrm>
            <a:prstGeom prst="rect">
              <a:avLst/>
            </a:prstGeom>
            <a:noFill/>
            <a:ln>
              <a:noFill/>
            </a:ln>
          </p:spPr>
          <p:txBody>
            <a:bodyPr anchorCtr="0" anchor="ctr" bIns="48275" lIns="48275" spcFirstLastPara="1" rIns="48275" wrap="square" tIns="48275">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6" name="Google Shape;406;p23"/>
          <p:cNvGrpSpPr/>
          <p:nvPr/>
        </p:nvGrpSpPr>
        <p:grpSpPr>
          <a:xfrm>
            <a:off x="15271719" y="1375972"/>
            <a:ext cx="1559118" cy="754551"/>
            <a:chOff x="0" y="0"/>
            <a:chExt cx="660400" cy="319607"/>
          </a:xfrm>
        </p:grpSpPr>
        <p:sp>
          <p:nvSpPr>
            <p:cNvPr id="407" name="Google Shape;407;p23"/>
            <p:cNvSpPr/>
            <p:nvPr/>
          </p:nvSpPr>
          <p:spPr>
            <a:xfrm>
              <a:off x="0" y="0"/>
              <a:ext cx="660400" cy="319607"/>
            </a:xfrm>
            <a:custGeom>
              <a:rect b="b" l="l" r="r" t="t"/>
              <a:pathLst>
                <a:path extrusionOk="0" h="31960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47"/>
                  </a:cubicBezTo>
                  <a:lnTo>
                    <a:pt x="660400" y="319607"/>
                  </a:lnTo>
                  <a:lnTo>
                    <a:pt x="0" y="319607"/>
                  </a:lnTo>
                  <a:lnTo>
                    <a:pt x="0" y="317548"/>
                  </a:lnTo>
                  <a:cubicBezTo>
                    <a:pt x="1782" y="185660"/>
                    <a:pt x="93019" y="64045"/>
                    <a:pt x="220252" y="1907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3"/>
            <p:cNvSpPr txBox="1"/>
            <p:nvPr/>
          </p:nvSpPr>
          <p:spPr>
            <a:xfrm>
              <a:off x="0" y="79375"/>
              <a:ext cx="660400" cy="240232"/>
            </a:xfrm>
            <a:prstGeom prst="rect">
              <a:avLst/>
            </a:prstGeom>
            <a:noFill/>
            <a:ln>
              <a:noFill/>
            </a:ln>
          </p:spPr>
          <p:txBody>
            <a:bodyPr anchorCtr="0" anchor="ctr" bIns="48275" lIns="48275" spcFirstLastPara="1" rIns="48275" wrap="square" tIns="48275">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09" name="Google Shape;409;p23"/>
          <p:cNvGrpSpPr/>
          <p:nvPr/>
        </p:nvGrpSpPr>
        <p:grpSpPr>
          <a:xfrm>
            <a:off x="15271719" y="3652353"/>
            <a:ext cx="1559118" cy="754551"/>
            <a:chOff x="0" y="0"/>
            <a:chExt cx="660400" cy="319607"/>
          </a:xfrm>
        </p:grpSpPr>
        <p:sp>
          <p:nvSpPr>
            <p:cNvPr id="410" name="Google Shape;410;p23"/>
            <p:cNvSpPr/>
            <p:nvPr/>
          </p:nvSpPr>
          <p:spPr>
            <a:xfrm>
              <a:off x="0" y="0"/>
              <a:ext cx="660400" cy="319607"/>
            </a:xfrm>
            <a:custGeom>
              <a:rect b="b" l="l" r="r" t="t"/>
              <a:pathLst>
                <a:path extrusionOk="0" h="319607"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47"/>
                  </a:cubicBezTo>
                  <a:lnTo>
                    <a:pt x="660400" y="319607"/>
                  </a:lnTo>
                  <a:lnTo>
                    <a:pt x="0" y="319607"/>
                  </a:lnTo>
                  <a:lnTo>
                    <a:pt x="0" y="317548"/>
                  </a:lnTo>
                  <a:cubicBezTo>
                    <a:pt x="1782" y="185660"/>
                    <a:pt x="93019" y="64045"/>
                    <a:pt x="220252" y="1907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txBox="1"/>
            <p:nvPr/>
          </p:nvSpPr>
          <p:spPr>
            <a:xfrm>
              <a:off x="0" y="79375"/>
              <a:ext cx="660400" cy="240232"/>
            </a:xfrm>
            <a:prstGeom prst="rect">
              <a:avLst/>
            </a:prstGeom>
            <a:noFill/>
            <a:ln>
              <a:noFill/>
            </a:ln>
          </p:spPr>
          <p:txBody>
            <a:bodyPr anchorCtr="0" anchor="ctr" bIns="48275" lIns="48275" spcFirstLastPara="1" rIns="48275" wrap="square" tIns="48275">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2" name="Google Shape;412;p23"/>
          <p:cNvSpPr/>
          <p:nvPr/>
        </p:nvSpPr>
        <p:spPr>
          <a:xfrm>
            <a:off x="14016894" y="6320960"/>
            <a:ext cx="2821496" cy="2154597"/>
          </a:xfrm>
          <a:custGeom>
            <a:rect b="b" l="l" r="r" t="t"/>
            <a:pathLst>
              <a:path extrusionOk="0" h="2154597" w="2821496">
                <a:moveTo>
                  <a:pt x="0" y="0"/>
                </a:moveTo>
                <a:lnTo>
                  <a:pt x="2821497" y="0"/>
                </a:lnTo>
                <a:lnTo>
                  <a:pt x="2821497" y="2154597"/>
                </a:lnTo>
                <a:lnTo>
                  <a:pt x="0" y="2154597"/>
                </a:lnTo>
                <a:lnTo>
                  <a:pt x="0" y="0"/>
                </a:lnTo>
                <a:close/>
              </a:path>
            </a:pathLst>
          </a:custGeom>
          <a:blipFill rotWithShape="1">
            <a:blip r:embed="rId6">
              <a:alphaModFix/>
            </a:blip>
            <a:stretch>
              <a:fillRect b="0" l="0" r="0" t="0"/>
            </a:stretch>
          </a:blipFill>
          <a:ln>
            <a:noFill/>
          </a:ln>
        </p:spPr>
      </p:sp>
      <p:sp>
        <p:nvSpPr>
          <p:cNvPr id="413" name="Google Shape;413;p23"/>
          <p:cNvSpPr txBox="1"/>
          <p:nvPr/>
        </p:nvSpPr>
        <p:spPr>
          <a:xfrm>
            <a:off x="7116088" y="1418079"/>
            <a:ext cx="6779447" cy="1219181"/>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Dream big!</a:t>
            </a:r>
            <a:endParaRPr/>
          </a:p>
        </p:txBody>
      </p:sp>
      <p:sp>
        <p:nvSpPr>
          <p:cNvPr id="414" name="Google Shape;414;p23"/>
          <p:cNvSpPr txBox="1"/>
          <p:nvPr/>
        </p:nvSpPr>
        <p:spPr>
          <a:xfrm>
            <a:off x="7116088" y="3053774"/>
            <a:ext cx="6940200" cy="13206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600" u="none" cap="none" strike="noStrike">
                <a:solidFill>
                  <a:srgbClr val="000000"/>
                </a:solidFill>
                <a:latin typeface="DM Sans"/>
                <a:ea typeface="DM Sans"/>
                <a:cs typeface="DM Sans"/>
                <a:sym typeface="DM Sans"/>
              </a:rPr>
              <a:t>Tie goals into a long-term vision. This can be being admitted to your dream college or embarking on your ideal career path.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3ADF1"/>
        </a:solidFill>
      </p:bgPr>
    </p:bg>
    <p:spTree>
      <p:nvGrpSpPr>
        <p:cNvPr id="418" name="Shape 418"/>
        <p:cNvGrpSpPr/>
        <p:nvPr/>
      </p:nvGrpSpPr>
      <p:grpSpPr>
        <a:xfrm>
          <a:off x="0" y="0"/>
          <a:ext cx="0" cy="0"/>
          <a:chOff x="0" y="0"/>
          <a:chExt cx="0" cy="0"/>
        </a:xfrm>
      </p:grpSpPr>
      <p:grpSp>
        <p:nvGrpSpPr>
          <p:cNvPr id="419" name="Google Shape;419;p24"/>
          <p:cNvGrpSpPr/>
          <p:nvPr/>
        </p:nvGrpSpPr>
        <p:grpSpPr>
          <a:xfrm>
            <a:off x="3061175" y="2953024"/>
            <a:ext cx="12165644" cy="4231616"/>
            <a:chOff x="-1" y="-3"/>
            <a:chExt cx="3204120" cy="1114500"/>
          </a:xfrm>
        </p:grpSpPr>
        <p:sp>
          <p:nvSpPr>
            <p:cNvPr id="420" name="Google Shape;420;p24"/>
            <p:cNvSpPr/>
            <p:nvPr/>
          </p:nvSpPr>
          <p:spPr>
            <a:xfrm>
              <a:off x="0" y="0"/>
              <a:ext cx="3204119" cy="1114422"/>
            </a:xfrm>
            <a:custGeom>
              <a:rect b="b" l="l" r="r" t="t"/>
              <a:pathLst>
                <a:path extrusionOk="0" h="1114422" w="3204119">
                  <a:moveTo>
                    <a:pt x="19091" y="0"/>
                  </a:moveTo>
                  <a:lnTo>
                    <a:pt x="3185028" y="0"/>
                  </a:lnTo>
                  <a:cubicBezTo>
                    <a:pt x="3190091" y="0"/>
                    <a:pt x="3194947" y="2011"/>
                    <a:pt x="3198527" y="5592"/>
                  </a:cubicBezTo>
                  <a:cubicBezTo>
                    <a:pt x="3202108" y="9172"/>
                    <a:pt x="3204119" y="14028"/>
                    <a:pt x="3204119" y="19091"/>
                  </a:cubicBezTo>
                  <a:lnTo>
                    <a:pt x="3204119" y="1095331"/>
                  </a:lnTo>
                  <a:cubicBezTo>
                    <a:pt x="3204119" y="1100394"/>
                    <a:pt x="3202108" y="1105250"/>
                    <a:pt x="3198527" y="1108830"/>
                  </a:cubicBezTo>
                  <a:cubicBezTo>
                    <a:pt x="3194947" y="1112410"/>
                    <a:pt x="3190091" y="1114422"/>
                    <a:pt x="3185028" y="1114422"/>
                  </a:cubicBezTo>
                  <a:lnTo>
                    <a:pt x="19091" y="1114422"/>
                  </a:lnTo>
                  <a:cubicBezTo>
                    <a:pt x="14028" y="1114422"/>
                    <a:pt x="9172" y="1112410"/>
                    <a:pt x="5592" y="1108830"/>
                  </a:cubicBezTo>
                  <a:cubicBezTo>
                    <a:pt x="2011" y="1105250"/>
                    <a:pt x="0" y="1100394"/>
                    <a:pt x="0" y="1095331"/>
                  </a:cubicBezTo>
                  <a:lnTo>
                    <a:pt x="0" y="19091"/>
                  </a:lnTo>
                  <a:cubicBezTo>
                    <a:pt x="0" y="14028"/>
                    <a:pt x="2011" y="9172"/>
                    <a:pt x="5592" y="5592"/>
                  </a:cubicBezTo>
                  <a:cubicBezTo>
                    <a:pt x="9172" y="2011"/>
                    <a:pt x="14028" y="0"/>
                    <a:pt x="19091"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4"/>
            <p:cNvSpPr txBox="1"/>
            <p:nvPr/>
          </p:nvSpPr>
          <p:spPr>
            <a:xfrm>
              <a:off x="-1" y="-3"/>
              <a:ext cx="3204000" cy="1114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7500" u="none" cap="none" strike="noStrike">
                  <a:solidFill>
                    <a:srgbClr val="000000"/>
                  </a:solidFill>
                  <a:latin typeface="Hammersmith One"/>
                  <a:ea typeface="Hammersmith One"/>
                  <a:cs typeface="Hammersmith One"/>
                  <a:sym typeface="Hammersmith One"/>
                </a:rPr>
                <a:t>No goal is out of reach if you set your mind to it!</a:t>
              </a:r>
              <a:endParaRPr/>
            </a:p>
            <a:p>
              <a:pPr indent="0" lvl="0" marL="0" marR="0" rtl="0" algn="ctr">
                <a:lnSpc>
                  <a:spcPct val="100000"/>
                </a:lnSpc>
                <a:spcBef>
                  <a:spcPts val="0"/>
                </a:spcBef>
                <a:spcAft>
                  <a:spcPts val="0"/>
                </a:spcAft>
                <a:buNone/>
              </a:pPr>
              <a:r>
                <a:t/>
              </a:r>
              <a:endParaRPr b="0" i="0" sz="7500" u="none" cap="none" strike="noStrike">
                <a:solidFill>
                  <a:srgbClr val="000000"/>
                </a:solidFill>
                <a:latin typeface="Hammersmith One"/>
                <a:ea typeface="Hammersmith One"/>
                <a:cs typeface="Hammersmith One"/>
                <a:sym typeface="Hammersmith One"/>
              </a:endParaRPr>
            </a:p>
          </p:txBody>
        </p:sp>
      </p:grpSp>
      <p:grpSp>
        <p:nvGrpSpPr>
          <p:cNvPr id="422" name="Google Shape;422;p24"/>
          <p:cNvGrpSpPr/>
          <p:nvPr/>
        </p:nvGrpSpPr>
        <p:grpSpPr>
          <a:xfrm>
            <a:off x="4991920" y="5993690"/>
            <a:ext cx="8304292" cy="627032"/>
            <a:chOff x="0" y="0"/>
            <a:chExt cx="2165401" cy="163503"/>
          </a:xfrm>
        </p:grpSpPr>
        <p:sp>
          <p:nvSpPr>
            <p:cNvPr id="423" name="Google Shape;423;p24"/>
            <p:cNvSpPr/>
            <p:nvPr/>
          </p:nvSpPr>
          <p:spPr>
            <a:xfrm>
              <a:off x="0" y="0"/>
              <a:ext cx="2165367" cy="163453"/>
            </a:xfrm>
            <a:custGeom>
              <a:rect b="b" l="l" r="r" t="t"/>
              <a:pathLst>
                <a:path extrusionOk="0" h="163453" w="2165367">
                  <a:moveTo>
                    <a:pt x="27969" y="0"/>
                  </a:moveTo>
                  <a:lnTo>
                    <a:pt x="2137398" y="0"/>
                  </a:lnTo>
                  <a:cubicBezTo>
                    <a:pt x="2144816" y="0"/>
                    <a:pt x="2151930" y="2947"/>
                    <a:pt x="2157175" y="8192"/>
                  </a:cubicBezTo>
                  <a:cubicBezTo>
                    <a:pt x="2162420" y="13437"/>
                    <a:pt x="2165367" y="20551"/>
                    <a:pt x="2165367" y="27969"/>
                  </a:cubicBezTo>
                  <a:lnTo>
                    <a:pt x="2165367" y="135484"/>
                  </a:lnTo>
                  <a:cubicBezTo>
                    <a:pt x="2165367" y="150931"/>
                    <a:pt x="2152845" y="163453"/>
                    <a:pt x="2137398" y="163453"/>
                  </a:cubicBezTo>
                  <a:lnTo>
                    <a:pt x="27969" y="163453"/>
                  </a:lnTo>
                  <a:cubicBezTo>
                    <a:pt x="12522" y="163453"/>
                    <a:pt x="0" y="150931"/>
                    <a:pt x="0" y="135484"/>
                  </a:cubicBezTo>
                  <a:lnTo>
                    <a:pt x="0" y="27969"/>
                  </a:lnTo>
                  <a:cubicBezTo>
                    <a:pt x="0" y="20551"/>
                    <a:pt x="2947" y="13437"/>
                    <a:pt x="8192" y="8192"/>
                  </a:cubicBezTo>
                  <a:cubicBezTo>
                    <a:pt x="13437" y="2947"/>
                    <a:pt x="20551" y="0"/>
                    <a:pt x="27969"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txBox="1"/>
            <p:nvPr/>
          </p:nvSpPr>
          <p:spPr>
            <a:xfrm>
              <a:off x="1" y="3"/>
              <a:ext cx="2165400" cy="163500"/>
            </a:xfrm>
            <a:prstGeom prst="rect">
              <a:avLst/>
            </a:prstGeom>
            <a:noFill/>
            <a:ln>
              <a:noFill/>
            </a:ln>
          </p:spPr>
          <p:txBody>
            <a:bodyPr anchorCtr="0" anchor="ctr" bIns="50800" lIns="50800" spcFirstLastPara="1" rIns="50800" wrap="square" tIns="50800">
              <a:noAutofit/>
            </a:bodyPr>
            <a:lstStyle/>
            <a:p>
              <a:pPr indent="0" lvl="0" marL="0" marR="0" rtl="0" algn="ctr">
                <a:lnSpc>
                  <a:spcPct val="140014"/>
                </a:lnSpc>
                <a:spcBef>
                  <a:spcPts val="0"/>
                </a:spcBef>
                <a:spcAft>
                  <a:spcPts val="0"/>
                </a:spcAft>
                <a:buNone/>
              </a:pPr>
              <a:r>
                <a:rPr b="0" i="0" lang="en-US" sz="2799" u="none" cap="none" strike="noStrike">
                  <a:solidFill>
                    <a:srgbClr val="000000"/>
                  </a:solidFill>
                  <a:latin typeface="DM Sans"/>
                  <a:ea typeface="DM Sans"/>
                  <a:cs typeface="DM Sans"/>
                  <a:sym typeface="DM Sans"/>
                </a:rPr>
                <a:t>Thank you for your time and attention.</a:t>
              </a:r>
              <a:endParaRPr/>
            </a:p>
          </p:txBody>
        </p:sp>
      </p:grpSp>
      <p:grpSp>
        <p:nvGrpSpPr>
          <p:cNvPr id="425" name="Google Shape;425;p24"/>
          <p:cNvGrpSpPr/>
          <p:nvPr/>
        </p:nvGrpSpPr>
        <p:grpSpPr>
          <a:xfrm>
            <a:off x="573520" y="551168"/>
            <a:ext cx="2097283" cy="4290407"/>
            <a:chOff x="0" y="-47625"/>
            <a:chExt cx="801404" cy="1639431"/>
          </a:xfrm>
        </p:grpSpPr>
        <p:sp>
          <p:nvSpPr>
            <p:cNvPr id="426" name="Google Shape;426;p24"/>
            <p:cNvSpPr/>
            <p:nvPr/>
          </p:nvSpPr>
          <p:spPr>
            <a:xfrm>
              <a:off x="0" y="0"/>
              <a:ext cx="801404" cy="1591806"/>
            </a:xfrm>
            <a:custGeom>
              <a:rect b="b" l="l" r="r" t="t"/>
              <a:pathLst>
                <a:path extrusionOk="0" h="1591806" w="801404">
                  <a:moveTo>
                    <a:pt x="110742" y="0"/>
                  </a:moveTo>
                  <a:lnTo>
                    <a:pt x="690662" y="0"/>
                  </a:lnTo>
                  <a:cubicBezTo>
                    <a:pt x="720033" y="0"/>
                    <a:pt x="748200" y="11667"/>
                    <a:pt x="768969" y="32436"/>
                  </a:cubicBezTo>
                  <a:cubicBezTo>
                    <a:pt x="789737" y="53204"/>
                    <a:pt x="801404" y="81371"/>
                    <a:pt x="801404" y="110742"/>
                  </a:cubicBezTo>
                  <a:lnTo>
                    <a:pt x="801404" y="1481063"/>
                  </a:lnTo>
                  <a:cubicBezTo>
                    <a:pt x="801404" y="1510434"/>
                    <a:pt x="789737" y="1538602"/>
                    <a:pt x="768969" y="1559370"/>
                  </a:cubicBezTo>
                  <a:cubicBezTo>
                    <a:pt x="748200" y="1580138"/>
                    <a:pt x="720033" y="1591806"/>
                    <a:pt x="690662" y="1591806"/>
                  </a:cubicBezTo>
                  <a:lnTo>
                    <a:pt x="110742" y="1591806"/>
                  </a:lnTo>
                  <a:cubicBezTo>
                    <a:pt x="81371" y="1591806"/>
                    <a:pt x="53204" y="1580138"/>
                    <a:pt x="32436" y="1559370"/>
                  </a:cubicBezTo>
                  <a:cubicBezTo>
                    <a:pt x="11667" y="1538602"/>
                    <a:pt x="0" y="1510434"/>
                    <a:pt x="0" y="1481063"/>
                  </a:cubicBezTo>
                  <a:lnTo>
                    <a:pt x="0" y="110742"/>
                  </a:lnTo>
                  <a:cubicBezTo>
                    <a:pt x="0" y="81371"/>
                    <a:pt x="11667" y="53204"/>
                    <a:pt x="32436" y="32436"/>
                  </a:cubicBezTo>
                  <a:cubicBezTo>
                    <a:pt x="53204" y="11667"/>
                    <a:pt x="81371" y="0"/>
                    <a:pt x="110742"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4"/>
            <p:cNvSpPr txBox="1"/>
            <p:nvPr/>
          </p:nvSpPr>
          <p:spPr>
            <a:xfrm>
              <a:off x="0" y="-47625"/>
              <a:ext cx="801404" cy="1639431"/>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28" name="Google Shape;428;p24"/>
          <p:cNvGrpSpPr/>
          <p:nvPr/>
        </p:nvGrpSpPr>
        <p:grpSpPr>
          <a:xfrm>
            <a:off x="3080799" y="551168"/>
            <a:ext cx="2097283" cy="2078370"/>
            <a:chOff x="0" y="-47625"/>
            <a:chExt cx="801404" cy="794177"/>
          </a:xfrm>
        </p:grpSpPr>
        <p:sp>
          <p:nvSpPr>
            <p:cNvPr id="429" name="Google Shape;429;p24"/>
            <p:cNvSpPr/>
            <p:nvPr/>
          </p:nvSpPr>
          <p:spPr>
            <a:xfrm>
              <a:off x="0" y="0"/>
              <a:ext cx="801404" cy="746552"/>
            </a:xfrm>
            <a:custGeom>
              <a:rect b="b" l="l" r="r" t="t"/>
              <a:pathLst>
                <a:path extrusionOk="0" h="746552" w="801404">
                  <a:moveTo>
                    <a:pt x="110742" y="0"/>
                  </a:moveTo>
                  <a:lnTo>
                    <a:pt x="690662" y="0"/>
                  </a:lnTo>
                  <a:cubicBezTo>
                    <a:pt x="720033" y="0"/>
                    <a:pt x="748200" y="11667"/>
                    <a:pt x="768969" y="32436"/>
                  </a:cubicBezTo>
                  <a:cubicBezTo>
                    <a:pt x="789737" y="53204"/>
                    <a:pt x="801404" y="81371"/>
                    <a:pt x="801404" y="110742"/>
                  </a:cubicBezTo>
                  <a:lnTo>
                    <a:pt x="801404" y="635810"/>
                  </a:lnTo>
                  <a:cubicBezTo>
                    <a:pt x="801404" y="665181"/>
                    <a:pt x="789737" y="693348"/>
                    <a:pt x="768969" y="714117"/>
                  </a:cubicBezTo>
                  <a:cubicBezTo>
                    <a:pt x="748200" y="734885"/>
                    <a:pt x="720033" y="746552"/>
                    <a:pt x="690662" y="746552"/>
                  </a:cubicBezTo>
                  <a:lnTo>
                    <a:pt x="110742" y="746552"/>
                  </a:lnTo>
                  <a:cubicBezTo>
                    <a:pt x="81371" y="746552"/>
                    <a:pt x="53204" y="734885"/>
                    <a:pt x="32436" y="714117"/>
                  </a:cubicBezTo>
                  <a:cubicBezTo>
                    <a:pt x="11667" y="693348"/>
                    <a:pt x="0" y="665181"/>
                    <a:pt x="0" y="635810"/>
                  </a:cubicBezTo>
                  <a:lnTo>
                    <a:pt x="0" y="110742"/>
                  </a:lnTo>
                  <a:cubicBezTo>
                    <a:pt x="0" y="81371"/>
                    <a:pt x="11667" y="53204"/>
                    <a:pt x="32436" y="32436"/>
                  </a:cubicBezTo>
                  <a:cubicBezTo>
                    <a:pt x="53204" y="11667"/>
                    <a:pt x="81371" y="0"/>
                    <a:pt x="110742"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1" name="Google Shape;431;p24"/>
          <p:cNvGrpSpPr/>
          <p:nvPr/>
        </p:nvGrpSpPr>
        <p:grpSpPr>
          <a:xfrm>
            <a:off x="5587938" y="551168"/>
            <a:ext cx="4604984" cy="2078370"/>
            <a:chOff x="0" y="-47625"/>
            <a:chExt cx="1759635" cy="794177"/>
          </a:xfrm>
        </p:grpSpPr>
        <p:sp>
          <p:nvSpPr>
            <p:cNvPr id="432" name="Google Shape;432;p24"/>
            <p:cNvSpPr/>
            <p:nvPr/>
          </p:nvSpPr>
          <p:spPr>
            <a:xfrm>
              <a:off x="0" y="0"/>
              <a:ext cx="1759635" cy="746552"/>
            </a:xfrm>
            <a:custGeom>
              <a:rect b="b" l="l" r="r" t="t"/>
              <a:pathLst>
                <a:path extrusionOk="0" h="746552" w="1759635">
                  <a:moveTo>
                    <a:pt x="50436" y="0"/>
                  </a:moveTo>
                  <a:lnTo>
                    <a:pt x="1709199" y="0"/>
                  </a:lnTo>
                  <a:cubicBezTo>
                    <a:pt x="1737054" y="0"/>
                    <a:pt x="1759635" y="22581"/>
                    <a:pt x="1759635" y="50436"/>
                  </a:cubicBezTo>
                  <a:lnTo>
                    <a:pt x="1759635" y="696116"/>
                  </a:lnTo>
                  <a:cubicBezTo>
                    <a:pt x="1759635" y="723971"/>
                    <a:pt x="1737054" y="746552"/>
                    <a:pt x="1709199" y="746552"/>
                  </a:cubicBezTo>
                  <a:lnTo>
                    <a:pt x="50436" y="746552"/>
                  </a:lnTo>
                  <a:cubicBezTo>
                    <a:pt x="22581" y="746552"/>
                    <a:pt x="0" y="723971"/>
                    <a:pt x="0" y="696116"/>
                  </a:cubicBezTo>
                  <a:lnTo>
                    <a:pt x="0" y="50436"/>
                  </a:lnTo>
                  <a:cubicBezTo>
                    <a:pt x="0" y="22581"/>
                    <a:pt x="22581" y="0"/>
                    <a:pt x="50436" y="0"/>
                  </a:cubicBezTo>
                  <a:close/>
                </a:path>
              </a:pathLst>
            </a:custGeom>
            <a:solidFill>
              <a:srgbClr val="BDDC4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txBox="1"/>
            <p:nvPr/>
          </p:nvSpPr>
          <p:spPr>
            <a:xfrm>
              <a:off x="0" y="-47625"/>
              <a:ext cx="1759635"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4" name="Google Shape;434;p24"/>
          <p:cNvGrpSpPr/>
          <p:nvPr/>
        </p:nvGrpSpPr>
        <p:grpSpPr>
          <a:xfrm>
            <a:off x="10602778" y="551168"/>
            <a:ext cx="2097283" cy="2078370"/>
            <a:chOff x="0" y="-47625"/>
            <a:chExt cx="801404" cy="794177"/>
          </a:xfrm>
        </p:grpSpPr>
        <p:sp>
          <p:nvSpPr>
            <p:cNvPr id="435" name="Google Shape;435;p24"/>
            <p:cNvSpPr/>
            <p:nvPr/>
          </p:nvSpPr>
          <p:spPr>
            <a:xfrm>
              <a:off x="0" y="0"/>
              <a:ext cx="801404" cy="746552"/>
            </a:xfrm>
            <a:custGeom>
              <a:rect b="b" l="l" r="r" t="t"/>
              <a:pathLst>
                <a:path extrusionOk="0" h="746552" w="801404">
                  <a:moveTo>
                    <a:pt x="110742" y="0"/>
                  </a:moveTo>
                  <a:lnTo>
                    <a:pt x="690662" y="0"/>
                  </a:lnTo>
                  <a:cubicBezTo>
                    <a:pt x="720033" y="0"/>
                    <a:pt x="748200" y="11667"/>
                    <a:pt x="768969" y="32436"/>
                  </a:cubicBezTo>
                  <a:cubicBezTo>
                    <a:pt x="789737" y="53204"/>
                    <a:pt x="801404" y="81371"/>
                    <a:pt x="801404" y="110742"/>
                  </a:cubicBezTo>
                  <a:lnTo>
                    <a:pt x="801404" y="635810"/>
                  </a:lnTo>
                  <a:cubicBezTo>
                    <a:pt x="801404" y="665181"/>
                    <a:pt x="789737" y="693348"/>
                    <a:pt x="768969" y="714117"/>
                  </a:cubicBezTo>
                  <a:cubicBezTo>
                    <a:pt x="748200" y="734885"/>
                    <a:pt x="720033" y="746552"/>
                    <a:pt x="690662" y="746552"/>
                  </a:cubicBezTo>
                  <a:lnTo>
                    <a:pt x="110742" y="746552"/>
                  </a:lnTo>
                  <a:cubicBezTo>
                    <a:pt x="81371" y="746552"/>
                    <a:pt x="53204" y="734885"/>
                    <a:pt x="32436" y="714117"/>
                  </a:cubicBezTo>
                  <a:cubicBezTo>
                    <a:pt x="11667" y="693348"/>
                    <a:pt x="0" y="665181"/>
                    <a:pt x="0" y="635810"/>
                  </a:cubicBezTo>
                  <a:lnTo>
                    <a:pt x="0" y="110742"/>
                  </a:lnTo>
                  <a:cubicBezTo>
                    <a:pt x="0" y="81371"/>
                    <a:pt x="11667" y="53204"/>
                    <a:pt x="32436" y="32436"/>
                  </a:cubicBezTo>
                  <a:cubicBezTo>
                    <a:pt x="53204" y="11667"/>
                    <a:pt x="81371" y="0"/>
                    <a:pt x="110742" y="0"/>
                  </a:cubicBezTo>
                  <a:close/>
                </a:path>
              </a:pathLst>
            </a:custGeom>
            <a:solidFill>
              <a:srgbClr val="FFC4A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7" name="Google Shape;437;p24"/>
          <p:cNvGrpSpPr/>
          <p:nvPr/>
        </p:nvGrpSpPr>
        <p:grpSpPr>
          <a:xfrm>
            <a:off x="13109917" y="551168"/>
            <a:ext cx="2097283" cy="2078370"/>
            <a:chOff x="0" y="-47625"/>
            <a:chExt cx="801404" cy="794177"/>
          </a:xfrm>
        </p:grpSpPr>
        <p:sp>
          <p:nvSpPr>
            <p:cNvPr id="438" name="Google Shape;438;p24"/>
            <p:cNvSpPr/>
            <p:nvPr/>
          </p:nvSpPr>
          <p:spPr>
            <a:xfrm>
              <a:off x="0" y="0"/>
              <a:ext cx="801404" cy="746552"/>
            </a:xfrm>
            <a:custGeom>
              <a:rect b="b" l="l" r="r" t="t"/>
              <a:pathLst>
                <a:path extrusionOk="0" h="746552" w="801404">
                  <a:moveTo>
                    <a:pt x="110742" y="0"/>
                  </a:moveTo>
                  <a:lnTo>
                    <a:pt x="690662" y="0"/>
                  </a:lnTo>
                  <a:cubicBezTo>
                    <a:pt x="720033" y="0"/>
                    <a:pt x="748200" y="11667"/>
                    <a:pt x="768969" y="32436"/>
                  </a:cubicBezTo>
                  <a:cubicBezTo>
                    <a:pt x="789737" y="53204"/>
                    <a:pt x="801404" y="81371"/>
                    <a:pt x="801404" y="110742"/>
                  </a:cubicBezTo>
                  <a:lnTo>
                    <a:pt x="801404" y="635810"/>
                  </a:lnTo>
                  <a:cubicBezTo>
                    <a:pt x="801404" y="665181"/>
                    <a:pt x="789737" y="693348"/>
                    <a:pt x="768969" y="714117"/>
                  </a:cubicBezTo>
                  <a:cubicBezTo>
                    <a:pt x="748200" y="734885"/>
                    <a:pt x="720033" y="746552"/>
                    <a:pt x="690662" y="746552"/>
                  </a:cubicBezTo>
                  <a:lnTo>
                    <a:pt x="110742" y="746552"/>
                  </a:lnTo>
                  <a:cubicBezTo>
                    <a:pt x="81371" y="746552"/>
                    <a:pt x="53204" y="734885"/>
                    <a:pt x="32436" y="714117"/>
                  </a:cubicBezTo>
                  <a:cubicBezTo>
                    <a:pt x="11667" y="693348"/>
                    <a:pt x="0" y="665181"/>
                    <a:pt x="0" y="635810"/>
                  </a:cubicBezTo>
                  <a:lnTo>
                    <a:pt x="0" y="110742"/>
                  </a:lnTo>
                  <a:cubicBezTo>
                    <a:pt x="0" y="81371"/>
                    <a:pt x="11667" y="53204"/>
                    <a:pt x="32436" y="32436"/>
                  </a:cubicBezTo>
                  <a:cubicBezTo>
                    <a:pt x="53204" y="11667"/>
                    <a:pt x="81371" y="0"/>
                    <a:pt x="110742"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0" name="Google Shape;440;p24"/>
          <p:cNvGrpSpPr/>
          <p:nvPr/>
        </p:nvGrpSpPr>
        <p:grpSpPr>
          <a:xfrm>
            <a:off x="15616986" y="551168"/>
            <a:ext cx="2097283" cy="2078370"/>
            <a:chOff x="0" y="-47625"/>
            <a:chExt cx="801404" cy="794177"/>
          </a:xfrm>
        </p:grpSpPr>
        <p:sp>
          <p:nvSpPr>
            <p:cNvPr id="441" name="Google Shape;441;p24"/>
            <p:cNvSpPr/>
            <p:nvPr/>
          </p:nvSpPr>
          <p:spPr>
            <a:xfrm>
              <a:off x="0" y="0"/>
              <a:ext cx="801404" cy="746552"/>
            </a:xfrm>
            <a:custGeom>
              <a:rect b="b" l="l" r="r" t="t"/>
              <a:pathLst>
                <a:path extrusionOk="0" h="746552" w="801404">
                  <a:moveTo>
                    <a:pt x="110742" y="0"/>
                  </a:moveTo>
                  <a:lnTo>
                    <a:pt x="690662" y="0"/>
                  </a:lnTo>
                  <a:cubicBezTo>
                    <a:pt x="720033" y="0"/>
                    <a:pt x="748200" y="11667"/>
                    <a:pt x="768969" y="32436"/>
                  </a:cubicBezTo>
                  <a:cubicBezTo>
                    <a:pt x="789737" y="53204"/>
                    <a:pt x="801404" y="81371"/>
                    <a:pt x="801404" y="110742"/>
                  </a:cubicBezTo>
                  <a:lnTo>
                    <a:pt x="801404" y="635810"/>
                  </a:lnTo>
                  <a:cubicBezTo>
                    <a:pt x="801404" y="665181"/>
                    <a:pt x="789737" y="693348"/>
                    <a:pt x="768969" y="714117"/>
                  </a:cubicBezTo>
                  <a:cubicBezTo>
                    <a:pt x="748200" y="734885"/>
                    <a:pt x="720033" y="746552"/>
                    <a:pt x="690662" y="746552"/>
                  </a:cubicBezTo>
                  <a:lnTo>
                    <a:pt x="110742" y="746552"/>
                  </a:lnTo>
                  <a:cubicBezTo>
                    <a:pt x="81371" y="746552"/>
                    <a:pt x="53204" y="734885"/>
                    <a:pt x="32436" y="714117"/>
                  </a:cubicBezTo>
                  <a:cubicBezTo>
                    <a:pt x="11667" y="693348"/>
                    <a:pt x="0" y="665181"/>
                    <a:pt x="0" y="635810"/>
                  </a:cubicBezTo>
                  <a:lnTo>
                    <a:pt x="0" y="110742"/>
                  </a:lnTo>
                  <a:cubicBezTo>
                    <a:pt x="0" y="81371"/>
                    <a:pt x="11667" y="53204"/>
                    <a:pt x="32436" y="32436"/>
                  </a:cubicBezTo>
                  <a:cubicBezTo>
                    <a:pt x="53204" y="11667"/>
                    <a:pt x="81371" y="0"/>
                    <a:pt x="110742"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43" name="Google Shape;443;p24"/>
          <p:cNvSpPr/>
          <p:nvPr/>
        </p:nvSpPr>
        <p:spPr>
          <a:xfrm>
            <a:off x="15922375" y="942907"/>
            <a:ext cx="1486927" cy="1443671"/>
          </a:xfrm>
          <a:custGeom>
            <a:rect b="b" l="l" r="r" t="t"/>
            <a:pathLst>
              <a:path extrusionOk="0" h="1443671" w="1486927">
                <a:moveTo>
                  <a:pt x="0" y="0"/>
                </a:moveTo>
                <a:lnTo>
                  <a:pt x="1486927" y="0"/>
                </a:lnTo>
                <a:lnTo>
                  <a:pt x="1486927" y="1443672"/>
                </a:lnTo>
                <a:lnTo>
                  <a:pt x="0" y="1443672"/>
                </a:lnTo>
                <a:lnTo>
                  <a:pt x="0" y="0"/>
                </a:lnTo>
                <a:close/>
              </a:path>
            </a:pathLst>
          </a:custGeom>
          <a:blipFill rotWithShape="1">
            <a:blip r:embed="rId3">
              <a:alphaModFix/>
            </a:blip>
            <a:stretch>
              <a:fillRect b="0" l="0" r="0" t="0"/>
            </a:stretch>
          </a:blipFill>
          <a:ln>
            <a:noFill/>
          </a:ln>
        </p:spPr>
      </p:sp>
      <p:grpSp>
        <p:nvGrpSpPr>
          <p:cNvPr id="444" name="Google Shape;444;p24"/>
          <p:cNvGrpSpPr/>
          <p:nvPr/>
        </p:nvGrpSpPr>
        <p:grpSpPr>
          <a:xfrm>
            <a:off x="15616986" y="2878388"/>
            <a:ext cx="2097283" cy="6732809"/>
            <a:chOff x="0" y="-47625"/>
            <a:chExt cx="801404" cy="2572710"/>
          </a:xfrm>
        </p:grpSpPr>
        <p:sp>
          <p:nvSpPr>
            <p:cNvPr id="445" name="Google Shape;445;p24"/>
            <p:cNvSpPr/>
            <p:nvPr/>
          </p:nvSpPr>
          <p:spPr>
            <a:xfrm>
              <a:off x="0" y="0"/>
              <a:ext cx="801404" cy="2525085"/>
            </a:xfrm>
            <a:custGeom>
              <a:rect b="b" l="l" r="r" t="t"/>
              <a:pathLst>
                <a:path extrusionOk="0" h="2525085" w="801404">
                  <a:moveTo>
                    <a:pt x="110742" y="0"/>
                  </a:moveTo>
                  <a:lnTo>
                    <a:pt x="690662" y="0"/>
                  </a:lnTo>
                  <a:cubicBezTo>
                    <a:pt x="720033" y="0"/>
                    <a:pt x="748200" y="11667"/>
                    <a:pt x="768969" y="32436"/>
                  </a:cubicBezTo>
                  <a:cubicBezTo>
                    <a:pt x="789737" y="53204"/>
                    <a:pt x="801404" y="81371"/>
                    <a:pt x="801404" y="110742"/>
                  </a:cubicBezTo>
                  <a:lnTo>
                    <a:pt x="801404" y="2414343"/>
                  </a:lnTo>
                  <a:cubicBezTo>
                    <a:pt x="801404" y="2443714"/>
                    <a:pt x="789737" y="2471881"/>
                    <a:pt x="768969" y="2492649"/>
                  </a:cubicBezTo>
                  <a:cubicBezTo>
                    <a:pt x="748200" y="2513418"/>
                    <a:pt x="720033" y="2525085"/>
                    <a:pt x="690662" y="2525085"/>
                  </a:cubicBezTo>
                  <a:lnTo>
                    <a:pt x="110742" y="2525085"/>
                  </a:lnTo>
                  <a:cubicBezTo>
                    <a:pt x="81371" y="2525085"/>
                    <a:pt x="53204" y="2513418"/>
                    <a:pt x="32436" y="2492649"/>
                  </a:cubicBezTo>
                  <a:cubicBezTo>
                    <a:pt x="11667" y="2471881"/>
                    <a:pt x="0" y="2443714"/>
                    <a:pt x="0" y="2414343"/>
                  </a:cubicBezTo>
                  <a:lnTo>
                    <a:pt x="0" y="110742"/>
                  </a:lnTo>
                  <a:cubicBezTo>
                    <a:pt x="0" y="81371"/>
                    <a:pt x="11667" y="53204"/>
                    <a:pt x="32436" y="32436"/>
                  </a:cubicBezTo>
                  <a:cubicBezTo>
                    <a:pt x="53204" y="11667"/>
                    <a:pt x="81371" y="0"/>
                    <a:pt x="110742"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txBox="1"/>
            <p:nvPr/>
          </p:nvSpPr>
          <p:spPr>
            <a:xfrm>
              <a:off x="0" y="-47625"/>
              <a:ext cx="801404" cy="2572710"/>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47" name="Google Shape;447;p24"/>
          <p:cNvGrpSpPr/>
          <p:nvPr/>
        </p:nvGrpSpPr>
        <p:grpSpPr>
          <a:xfrm>
            <a:off x="573520" y="7532827"/>
            <a:ext cx="2097283" cy="2078370"/>
            <a:chOff x="0" y="-47625"/>
            <a:chExt cx="801404" cy="794177"/>
          </a:xfrm>
        </p:grpSpPr>
        <p:sp>
          <p:nvSpPr>
            <p:cNvPr id="448" name="Google Shape;448;p24"/>
            <p:cNvSpPr/>
            <p:nvPr/>
          </p:nvSpPr>
          <p:spPr>
            <a:xfrm>
              <a:off x="0" y="0"/>
              <a:ext cx="801404" cy="746552"/>
            </a:xfrm>
            <a:custGeom>
              <a:rect b="b" l="l" r="r" t="t"/>
              <a:pathLst>
                <a:path extrusionOk="0" h="746552" w="801404">
                  <a:moveTo>
                    <a:pt x="110742" y="0"/>
                  </a:moveTo>
                  <a:lnTo>
                    <a:pt x="690662" y="0"/>
                  </a:lnTo>
                  <a:cubicBezTo>
                    <a:pt x="720033" y="0"/>
                    <a:pt x="748200" y="11667"/>
                    <a:pt x="768969" y="32436"/>
                  </a:cubicBezTo>
                  <a:cubicBezTo>
                    <a:pt x="789737" y="53204"/>
                    <a:pt x="801404" y="81371"/>
                    <a:pt x="801404" y="110742"/>
                  </a:cubicBezTo>
                  <a:lnTo>
                    <a:pt x="801404" y="635810"/>
                  </a:lnTo>
                  <a:cubicBezTo>
                    <a:pt x="801404" y="665181"/>
                    <a:pt x="789737" y="693348"/>
                    <a:pt x="768969" y="714117"/>
                  </a:cubicBezTo>
                  <a:cubicBezTo>
                    <a:pt x="748200" y="734885"/>
                    <a:pt x="720033" y="746552"/>
                    <a:pt x="690662" y="746552"/>
                  </a:cubicBezTo>
                  <a:lnTo>
                    <a:pt x="110742" y="746552"/>
                  </a:lnTo>
                  <a:cubicBezTo>
                    <a:pt x="81371" y="746552"/>
                    <a:pt x="53204" y="734885"/>
                    <a:pt x="32436" y="714117"/>
                  </a:cubicBezTo>
                  <a:cubicBezTo>
                    <a:pt x="11667" y="693348"/>
                    <a:pt x="0" y="665181"/>
                    <a:pt x="0" y="635810"/>
                  </a:cubicBezTo>
                  <a:lnTo>
                    <a:pt x="0" y="110742"/>
                  </a:lnTo>
                  <a:cubicBezTo>
                    <a:pt x="0" y="81371"/>
                    <a:pt x="11667" y="53204"/>
                    <a:pt x="32436" y="32436"/>
                  </a:cubicBezTo>
                  <a:cubicBezTo>
                    <a:pt x="53204" y="11667"/>
                    <a:pt x="81371" y="0"/>
                    <a:pt x="110742" y="0"/>
                  </a:cubicBezTo>
                  <a:close/>
                </a:path>
              </a:pathLst>
            </a:custGeom>
            <a:solidFill>
              <a:srgbClr val="BDDC4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0" name="Google Shape;450;p24"/>
          <p:cNvGrpSpPr/>
          <p:nvPr/>
        </p:nvGrpSpPr>
        <p:grpSpPr>
          <a:xfrm>
            <a:off x="573520" y="5105987"/>
            <a:ext cx="2097283" cy="2078370"/>
            <a:chOff x="0" y="-47625"/>
            <a:chExt cx="801404" cy="794177"/>
          </a:xfrm>
        </p:grpSpPr>
        <p:sp>
          <p:nvSpPr>
            <p:cNvPr id="451" name="Google Shape;451;p24"/>
            <p:cNvSpPr/>
            <p:nvPr/>
          </p:nvSpPr>
          <p:spPr>
            <a:xfrm>
              <a:off x="0" y="0"/>
              <a:ext cx="801404" cy="746552"/>
            </a:xfrm>
            <a:custGeom>
              <a:rect b="b" l="l" r="r" t="t"/>
              <a:pathLst>
                <a:path extrusionOk="0" h="746552" w="801404">
                  <a:moveTo>
                    <a:pt x="110742" y="0"/>
                  </a:moveTo>
                  <a:lnTo>
                    <a:pt x="690662" y="0"/>
                  </a:lnTo>
                  <a:cubicBezTo>
                    <a:pt x="720033" y="0"/>
                    <a:pt x="748200" y="11667"/>
                    <a:pt x="768969" y="32436"/>
                  </a:cubicBezTo>
                  <a:cubicBezTo>
                    <a:pt x="789737" y="53204"/>
                    <a:pt x="801404" y="81371"/>
                    <a:pt x="801404" y="110742"/>
                  </a:cubicBezTo>
                  <a:lnTo>
                    <a:pt x="801404" y="635810"/>
                  </a:lnTo>
                  <a:cubicBezTo>
                    <a:pt x="801404" y="665181"/>
                    <a:pt x="789737" y="693348"/>
                    <a:pt x="768969" y="714117"/>
                  </a:cubicBezTo>
                  <a:cubicBezTo>
                    <a:pt x="748200" y="734885"/>
                    <a:pt x="720033" y="746552"/>
                    <a:pt x="690662" y="746552"/>
                  </a:cubicBezTo>
                  <a:lnTo>
                    <a:pt x="110742" y="746552"/>
                  </a:lnTo>
                  <a:cubicBezTo>
                    <a:pt x="81371" y="746552"/>
                    <a:pt x="53204" y="734885"/>
                    <a:pt x="32436" y="714117"/>
                  </a:cubicBezTo>
                  <a:cubicBezTo>
                    <a:pt x="11667" y="693348"/>
                    <a:pt x="0" y="665181"/>
                    <a:pt x="0" y="635810"/>
                  </a:cubicBezTo>
                  <a:lnTo>
                    <a:pt x="0" y="110742"/>
                  </a:lnTo>
                  <a:cubicBezTo>
                    <a:pt x="0" y="81371"/>
                    <a:pt x="11667" y="53204"/>
                    <a:pt x="32436" y="32436"/>
                  </a:cubicBezTo>
                  <a:cubicBezTo>
                    <a:pt x="53204" y="11667"/>
                    <a:pt x="81371" y="0"/>
                    <a:pt x="110742" y="0"/>
                  </a:cubicBezTo>
                  <a:close/>
                </a:path>
              </a:pathLst>
            </a:custGeom>
            <a:solidFill>
              <a:srgbClr val="FFC4A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3" name="Google Shape;453;p24"/>
          <p:cNvGrpSpPr/>
          <p:nvPr/>
        </p:nvGrpSpPr>
        <p:grpSpPr>
          <a:xfrm>
            <a:off x="3080799" y="7532827"/>
            <a:ext cx="2097283" cy="2078370"/>
            <a:chOff x="0" y="-47625"/>
            <a:chExt cx="801404" cy="794177"/>
          </a:xfrm>
        </p:grpSpPr>
        <p:sp>
          <p:nvSpPr>
            <p:cNvPr id="454" name="Google Shape;454;p24"/>
            <p:cNvSpPr/>
            <p:nvPr/>
          </p:nvSpPr>
          <p:spPr>
            <a:xfrm>
              <a:off x="0" y="0"/>
              <a:ext cx="801404" cy="746552"/>
            </a:xfrm>
            <a:custGeom>
              <a:rect b="b" l="l" r="r" t="t"/>
              <a:pathLst>
                <a:path extrusionOk="0" h="746552" w="801404">
                  <a:moveTo>
                    <a:pt x="110742" y="0"/>
                  </a:moveTo>
                  <a:lnTo>
                    <a:pt x="690662" y="0"/>
                  </a:lnTo>
                  <a:cubicBezTo>
                    <a:pt x="720033" y="0"/>
                    <a:pt x="748200" y="11667"/>
                    <a:pt x="768969" y="32436"/>
                  </a:cubicBezTo>
                  <a:cubicBezTo>
                    <a:pt x="789737" y="53204"/>
                    <a:pt x="801404" y="81371"/>
                    <a:pt x="801404" y="110742"/>
                  </a:cubicBezTo>
                  <a:lnTo>
                    <a:pt x="801404" y="635810"/>
                  </a:lnTo>
                  <a:cubicBezTo>
                    <a:pt x="801404" y="665181"/>
                    <a:pt x="789737" y="693348"/>
                    <a:pt x="768969" y="714117"/>
                  </a:cubicBezTo>
                  <a:cubicBezTo>
                    <a:pt x="748200" y="734885"/>
                    <a:pt x="720033" y="746552"/>
                    <a:pt x="690662" y="746552"/>
                  </a:cubicBezTo>
                  <a:lnTo>
                    <a:pt x="110742" y="746552"/>
                  </a:lnTo>
                  <a:cubicBezTo>
                    <a:pt x="81371" y="746552"/>
                    <a:pt x="53204" y="734885"/>
                    <a:pt x="32436" y="714117"/>
                  </a:cubicBezTo>
                  <a:cubicBezTo>
                    <a:pt x="11667" y="693348"/>
                    <a:pt x="0" y="665181"/>
                    <a:pt x="0" y="635810"/>
                  </a:cubicBezTo>
                  <a:lnTo>
                    <a:pt x="0" y="110742"/>
                  </a:lnTo>
                  <a:cubicBezTo>
                    <a:pt x="0" y="81371"/>
                    <a:pt x="11667" y="53204"/>
                    <a:pt x="32436" y="32436"/>
                  </a:cubicBezTo>
                  <a:cubicBezTo>
                    <a:pt x="53204" y="11667"/>
                    <a:pt x="81371" y="0"/>
                    <a:pt x="110742"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6" name="Google Shape;456;p24"/>
          <p:cNvGrpSpPr/>
          <p:nvPr/>
        </p:nvGrpSpPr>
        <p:grpSpPr>
          <a:xfrm>
            <a:off x="5604358" y="7532827"/>
            <a:ext cx="2097283" cy="2078370"/>
            <a:chOff x="0" y="-47625"/>
            <a:chExt cx="801404" cy="794177"/>
          </a:xfrm>
        </p:grpSpPr>
        <p:sp>
          <p:nvSpPr>
            <p:cNvPr id="457" name="Google Shape;457;p24"/>
            <p:cNvSpPr/>
            <p:nvPr/>
          </p:nvSpPr>
          <p:spPr>
            <a:xfrm>
              <a:off x="0" y="0"/>
              <a:ext cx="801404" cy="746552"/>
            </a:xfrm>
            <a:custGeom>
              <a:rect b="b" l="l" r="r" t="t"/>
              <a:pathLst>
                <a:path extrusionOk="0" h="746552" w="801404">
                  <a:moveTo>
                    <a:pt x="110742" y="0"/>
                  </a:moveTo>
                  <a:lnTo>
                    <a:pt x="690662" y="0"/>
                  </a:lnTo>
                  <a:cubicBezTo>
                    <a:pt x="720033" y="0"/>
                    <a:pt x="748200" y="11667"/>
                    <a:pt x="768969" y="32436"/>
                  </a:cubicBezTo>
                  <a:cubicBezTo>
                    <a:pt x="789737" y="53204"/>
                    <a:pt x="801404" y="81371"/>
                    <a:pt x="801404" y="110742"/>
                  </a:cubicBezTo>
                  <a:lnTo>
                    <a:pt x="801404" y="635810"/>
                  </a:lnTo>
                  <a:cubicBezTo>
                    <a:pt x="801404" y="665181"/>
                    <a:pt x="789737" y="693348"/>
                    <a:pt x="768969" y="714117"/>
                  </a:cubicBezTo>
                  <a:cubicBezTo>
                    <a:pt x="748200" y="734885"/>
                    <a:pt x="720033" y="746552"/>
                    <a:pt x="690662" y="746552"/>
                  </a:cubicBezTo>
                  <a:lnTo>
                    <a:pt x="110742" y="746552"/>
                  </a:lnTo>
                  <a:cubicBezTo>
                    <a:pt x="81371" y="746552"/>
                    <a:pt x="53204" y="734885"/>
                    <a:pt x="32436" y="714117"/>
                  </a:cubicBezTo>
                  <a:cubicBezTo>
                    <a:pt x="11667" y="693348"/>
                    <a:pt x="0" y="665181"/>
                    <a:pt x="0" y="635810"/>
                  </a:cubicBezTo>
                  <a:lnTo>
                    <a:pt x="0" y="110742"/>
                  </a:lnTo>
                  <a:cubicBezTo>
                    <a:pt x="0" y="81371"/>
                    <a:pt x="11667" y="53204"/>
                    <a:pt x="32436" y="32436"/>
                  </a:cubicBezTo>
                  <a:cubicBezTo>
                    <a:pt x="53204" y="11667"/>
                    <a:pt x="81371" y="0"/>
                    <a:pt x="110742"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59" name="Google Shape;459;p24"/>
          <p:cNvGrpSpPr/>
          <p:nvPr/>
        </p:nvGrpSpPr>
        <p:grpSpPr>
          <a:xfrm>
            <a:off x="10654393" y="7532827"/>
            <a:ext cx="4604984" cy="2078370"/>
            <a:chOff x="0" y="-47625"/>
            <a:chExt cx="1759635" cy="794177"/>
          </a:xfrm>
        </p:grpSpPr>
        <p:sp>
          <p:nvSpPr>
            <p:cNvPr id="460" name="Google Shape;460;p24"/>
            <p:cNvSpPr/>
            <p:nvPr/>
          </p:nvSpPr>
          <p:spPr>
            <a:xfrm>
              <a:off x="0" y="0"/>
              <a:ext cx="1759635" cy="746552"/>
            </a:xfrm>
            <a:custGeom>
              <a:rect b="b" l="l" r="r" t="t"/>
              <a:pathLst>
                <a:path extrusionOk="0" h="746552" w="1759635">
                  <a:moveTo>
                    <a:pt x="50436" y="0"/>
                  </a:moveTo>
                  <a:lnTo>
                    <a:pt x="1709199" y="0"/>
                  </a:lnTo>
                  <a:cubicBezTo>
                    <a:pt x="1737054" y="0"/>
                    <a:pt x="1759635" y="22581"/>
                    <a:pt x="1759635" y="50436"/>
                  </a:cubicBezTo>
                  <a:lnTo>
                    <a:pt x="1759635" y="696116"/>
                  </a:lnTo>
                  <a:cubicBezTo>
                    <a:pt x="1759635" y="723971"/>
                    <a:pt x="1737054" y="746552"/>
                    <a:pt x="1709199" y="746552"/>
                  </a:cubicBezTo>
                  <a:lnTo>
                    <a:pt x="50436" y="746552"/>
                  </a:lnTo>
                  <a:cubicBezTo>
                    <a:pt x="22581" y="746552"/>
                    <a:pt x="0" y="723971"/>
                    <a:pt x="0" y="696116"/>
                  </a:cubicBezTo>
                  <a:lnTo>
                    <a:pt x="0" y="50436"/>
                  </a:lnTo>
                  <a:cubicBezTo>
                    <a:pt x="0" y="22581"/>
                    <a:pt x="22581" y="0"/>
                    <a:pt x="50436"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txBox="1"/>
            <p:nvPr/>
          </p:nvSpPr>
          <p:spPr>
            <a:xfrm>
              <a:off x="0" y="-47625"/>
              <a:ext cx="1759635"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2" name="Google Shape;462;p24"/>
          <p:cNvGrpSpPr/>
          <p:nvPr/>
        </p:nvGrpSpPr>
        <p:grpSpPr>
          <a:xfrm>
            <a:off x="982965" y="1150941"/>
            <a:ext cx="1278393" cy="3202204"/>
            <a:chOff x="0" y="0"/>
            <a:chExt cx="1704524" cy="4269606"/>
          </a:xfrm>
        </p:grpSpPr>
        <p:grpSp>
          <p:nvGrpSpPr>
            <p:cNvPr id="463" name="Google Shape;463;p24"/>
            <p:cNvGrpSpPr/>
            <p:nvPr/>
          </p:nvGrpSpPr>
          <p:grpSpPr>
            <a:xfrm>
              <a:off x="0" y="0"/>
              <a:ext cx="1704524" cy="1423202"/>
              <a:chOff x="0" y="0"/>
              <a:chExt cx="812800" cy="678652"/>
            </a:xfrm>
          </p:grpSpPr>
          <p:sp>
            <p:nvSpPr>
              <p:cNvPr id="464" name="Google Shape;464;p24"/>
              <p:cNvSpPr/>
              <p:nvPr/>
            </p:nvSpPr>
            <p:spPr>
              <a:xfrm>
                <a:off x="0" y="0"/>
                <a:ext cx="812800" cy="678652"/>
              </a:xfrm>
              <a:custGeom>
                <a:rect b="b" l="l" r="r" t="t"/>
                <a:pathLst>
                  <a:path extrusionOk="0" h="678652" w="812800">
                    <a:moveTo>
                      <a:pt x="406400" y="0"/>
                    </a:moveTo>
                    <a:lnTo>
                      <a:pt x="812800" y="678652"/>
                    </a:lnTo>
                    <a:lnTo>
                      <a:pt x="0" y="678652"/>
                    </a:lnTo>
                    <a:lnTo>
                      <a:pt x="406400" y="0"/>
                    </a:lnTo>
                    <a:close/>
                  </a:path>
                </a:pathLst>
              </a:custGeom>
              <a:solidFill>
                <a:srgbClr val="83BFEA"/>
              </a:solidFill>
              <a:ln cap="sq" cmpd="sng" w="9525">
                <a:solidFill>
                  <a:srgbClr val="000000"/>
                </a:solidFill>
                <a:prstDash val="solid"/>
                <a:miter lim="8000"/>
                <a:headEnd len="sm" w="sm" type="none"/>
                <a:tailEnd len="sm" w="sm" type="none"/>
              </a:ln>
            </p:spPr>
          </p:sp>
          <p:sp>
            <p:nvSpPr>
              <p:cNvPr id="465" name="Google Shape;465;p24"/>
              <p:cNvSpPr txBox="1"/>
              <p:nvPr/>
            </p:nvSpPr>
            <p:spPr>
              <a:xfrm>
                <a:off x="127000" y="267463"/>
                <a:ext cx="558800" cy="36271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6" name="Google Shape;466;p24"/>
            <p:cNvGrpSpPr/>
            <p:nvPr/>
          </p:nvGrpSpPr>
          <p:grpSpPr>
            <a:xfrm>
              <a:off x="0" y="1423202"/>
              <a:ext cx="1704524" cy="1423202"/>
              <a:chOff x="0" y="0"/>
              <a:chExt cx="812800" cy="678652"/>
            </a:xfrm>
          </p:grpSpPr>
          <p:sp>
            <p:nvSpPr>
              <p:cNvPr id="467" name="Google Shape;467;p24"/>
              <p:cNvSpPr/>
              <p:nvPr/>
            </p:nvSpPr>
            <p:spPr>
              <a:xfrm>
                <a:off x="0" y="0"/>
                <a:ext cx="812800" cy="678652"/>
              </a:xfrm>
              <a:custGeom>
                <a:rect b="b" l="l" r="r" t="t"/>
                <a:pathLst>
                  <a:path extrusionOk="0" h="678652" w="812800">
                    <a:moveTo>
                      <a:pt x="406400" y="0"/>
                    </a:moveTo>
                    <a:lnTo>
                      <a:pt x="812800" y="678652"/>
                    </a:lnTo>
                    <a:lnTo>
                      <a:pt x="0" y="678652"/>
                    </a:lnTo>
                    <a:lnTo>
                      <a:pt x="406400" y="0"/>
                    </a:lnTo>
                    <a:close/>
                  </a:path>
                </a:pathLst>
              </a:custGeom>
              <a:solidFill>
                <a:srgbClr val="83BFEA"/>
              </a:solidFill>
              <a:ln cap="sq" cmpd="sng" w="9525">
                <a:solidFill>
                  <a:srgbClr val="000000"/>
                </a:solidFill>
                <a:prstDash val="solid"/>
                <a:miter lim="8000"/>
                <a:headEnd len="sm" w="sm" type="none"/>
                <a:tailEnd len="sm" w="sm" type="none"/>
              </a:ln>
            </p:spPr>
          </p:sp>
          <p:sp>
            <p:nvSpPr>
              <p:cNvPr id="468" name="Google Shape;468;p24"/>
              <p:cNvSpPr txBox="1"/>
              <p:nvPr/>
            </p:nvSpPr>
            <p:spPr>
              <a:xfrm>
                <a:off x="127000" y="267463"/>
                <a:ext cx="558800" cy="36271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69" name="Google Shape;469;p24"/>
            <p:cNvGrpSpPr/>
            <p:nvPr/>
          </p:nvGrpSpPr>
          <p:grpSpPr>
            <a:xfrm>
              <a:off x="0" y="2846404"/>
              <a:ext cx="1704524" cy="1423202"/>
              <a:chOff x="0" y="0"/>
              <a:chExt cx="812800" cy="678652"/>
            </a:xfrm>
          </p:grpSpPr>
          <p:sp>
            <p:nvSpPr>
              <p:cNvPr id="470" name="Google Shape;470;p24"/>
              <p:cNvSpPr/>
              <p:nvPr/>
            </p:nvSpPr>
            <p:spPr>
              <a:xfrm>
                <a:off x="0" y="0"/>
                <a:ext cx="812800" cy="678652"/>
              </a:xfrm>
              <a:custGeom>
                <a:rect b="b" l="l" r="r" t="t"/>
                <a:pathLst>
                  <a:path extrusionOk="0" h="678652" w="812800">
                    <a:moveTo>
                      <a:pt x="406400" y="0"/>
                    </a:moveTo>
                    <a:lnTo>
                      <a:pt x="812800" y="678652"/>
                    </a:lnTo>
                    <a:lnTo>
                      <a:pt x="0" y="678652"/>
                    </a:lnTo>
                    <a:lnTo>
                      <a:pt x="406400" y="0"/>
                    </a:lnTo>
                    <a:close/>
                  </a:path>
                </a:pathLst>
              </a:custGeom>
              <a:solidFill>
                <a:srgbClr val="83BFEA"/>
              </a:solidFill>
              <a:ln cap="sq" cmpd="sng" w="9525">
                <a:solidFill>
                  <a:srgbClr val="000000"/>
                </a:solidFill>
                <a:prstDash val="solid"/>
                <a:miter lim="8000"/>
                <a:headEnd len="sm" w="sm" type="none"/>
                <a:tailEnd len="sm" w="sm" type="none"/>
              </a:ln>
            </p:spPr>
          </p:sp>
          <p:sp>
            <p:nvSpPr>
              <p:cNvPr id="471" name="Google Shape;471;p24"/>
              <p:cNvSpPr txBox="1"/>
              <p:nvPr/>
            </p:nvSpPr>
            <p:spPr>
              <a:xfrm>
                <a:off x="127000" y="267463"/>
                <a:ext cx="558800" cy="36271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472" name="Google Shape;472;p24"/>
          <p:cNvGrpSpPr/>
          <p:nvPr/>
        </p:nvGrpSpPr>
        <p:grpSpPr>
          <a:xfrm>
            <a:off x="11260211" y="7912494"/>
            <a:ext cx="3451023" cy="1459762"/>
            <a:chOff x="0" y="0"/>
            <a:chExt cx="908911" cy="384464"/>
          </a:xfrm>
        </p:grpSpPr>
        <p:sp>
          <p:nvSpPr>
            <p:cNvPr id="473" name="Google Shape;473;p24"/>
            <p:cNvSpPr/>
            <p:nvPr/>
          </p:nvSpPr>
          <p:spPr>
            <a:xfrm>
              <a:off x="0" y="0"/>
              <a:ext cx="908911" cy="384464"/>
            </a:xfrm>
            <a:custGeom>
              <a:rect b="b" l="l" r="r" t="t"/>
              <a:pathLst>
                <a:path extrusionOk="0" h="384464" w="908911">
                  <a:moveTo>
                    <a:pt x="507435" y="0"/>
                  </a:moveTo>
                  <a:cubicBezTo>
                    <a:pt x="517238" y="0"/>
                    <a:pt x="527100" y="0"/>
                    <a:pt x="536884" y="0"/>
                  </a:cubicBezTo>
                  <a:cubicBezTo>
                    <a:pt x="614884" y="6351"/>
                    <a:pt x="663631" y="27490"/>
                    <a:pt x="685835" y="62081"/>
                  </a:cubicBezTo>
                  <a:cubicBezTo>
                    <a:pt x="815875" y="57468"/>
                    <a:pt x="908911" y="122874"/>
                    <a:pt x="852803" y="187067"/>
                  </a:cubicBezTo>
                  <a:cubicBezTo>
                    <a:pt x="871963" y="200556"/>
                    <a:pt x="887948" y="215644"/>
                    <a:pt x="893721" y="235896"/>
                  </a:cubicBezTo>
                  <a:cubicBezTo>
                    <a:pt x="893721" y="241697"/>
                    <a:pt x="893721" y="247485"/>
                    <a:pt x="893721" y="253285"/>
                  </a:cubicBezTo>
                  <a:cubicBezTo>
                    <a:pt x="876517" y="304827"/>
                    <a:pt x="802488" y="339656"/>
                    <a:pt x="680951" y="330280"/>
                  </a:cubicBezTo>
                  <a:cubicBezTo>
                    <a:pt x="649681" y="356745"/>
                    <a:pt x="594038" y="384464"/>
                    <a:pt x="507454" y="379946"/>
                  </a:cubicBezTo>
                  <a:cubicBezTo>
                    <a:pt x="462699" y="378209"/>
                    <a:pt x="431564" y="368146"/>
                    <a:pt x="404304" y="355920"/>
                  </a:cubicBezTo>
                  <a:cubicBezTo>
                    <a:pt x="375592" y="366083"/>
                    <a:pt x="344496" y="374058"/>
                    <a:pt x="299567" y="374146"/>
                  </a:cubicBezTo>
                  <a:cubicBezTo>
                    <a:pt x="195623" y="374296"/>
                    <a:pt x="126089" y="335143"/>
                    <a:pt x="124403" y="281438"/>
                  </a:cubicBezTo>
                  <a:cubicBezTo>
                    <a:pt x="57581" y="268874"/>
                    <a:pt x="12322" y="245422"/>
                    <a:pt x="0" y="205293"/>
                  </a:cubicBezTo>
                  <a:cubicBezTo>
                    <a:pt x="0" y="199493"/>
                    <a:pt x="0" y="193680"/>
                    <a:pt x="0" y="187904"/>
                  </a:cubicBezTo>
                  <a:cubicBezTo>
                    <a:pt x="13601" y="148139"/>
                    <a:pt x="56399" y="123161"/>
                    <a:pt x="127658" y="112572"/>
                  </a:cubicBezTo>
                  <a:cubicBezTo>
                    <a:pt x="123376" y="45492"/>
                    <a:pt x="265914" y="3575"/>
                    <a:pt x="383013" y="33128"/>
                  </a:cubicBezTo>
                  <a:cubicBezTo>
                    <a:pt x="410893" y="18514"/>
                    <a:pt x="450338" y="2575"/>
                    <a:pt x="507435" y="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txBox="1"/>
            <p:nvPr/>
          </p:nvSpPr>
          <p:spPr>
            <a:xfrm>
              <a:off x="41893" y="15746"/>
              <a:ext cx="809935" cy="31016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5" name="Google Shape;475;p24"/>
          <p:cNvGrpSpPr/>
          <p:nvPr/>
        </p:nvGrpSpPr>
        <p:grpSpPr>
          <a:xfrm>
            <a:off x="8127916" y="7532827"/>
            <a:ext cx="2097283" cy="2078370"/>
            <a:chOff x="0" y="-47625"/>
            <a:chExt cx="801404" cy="794177"/>
          </a:xfrm>
        </p:grpSpPr>
        <p:sp>
          <p:nvSpPr>
            <p:cNvPr id="476" name="Google Shape;476;p24"/>
            <p:cNvSpPr/>
            <p:nvPr/>
          </p:nvSpPr>
          <p:spPr>
            <a:xfrm>
              <a:off x="0" y="0"/>
              <a:ext cx="801404" cy="746552"/>
            </a:xfrm>
            <a:custGeom>
              <a:rect b="b" l="l" r="r" t="t"/>
              <a:pathLst>
                <a:path extrusionOk="0" h="746552" w="801404">
                  <a:moveTo>
                    <a:pt x="110742" y="0"/>
                  </a:moveTo>
                  <a:lnTo>
                    <a:pt x="690662" y="0"/>
                  </a:lnTo>
                  <a:cubicBezTo>
                    <a:pt x="720033" y="0"/>
                    <a:pt x="748200" y="11667"/>
                    <a:pt x="768969" y="32436"/>
                  </a:cubicBezTo>
                  <a:cubicBezTo>
                    <a:pt x="789737" y="53204"/>
                    <a:pt x="801404" y="81371"/>
                    <a:pt x="801404" y="110742"/>
                  </a:cubicBezTo>
                  <a:lnTo>
                    <a:pt x="801404" y="635810"/>
                  </a:lnTo>
                  <a:cubicBezTo>
                    <a:pt x="801404" y="665181"/>
                    <a:pt x="789737" y="693348"/>
                    <a:pt x="768969" y="714117"/>
                  </a:cubicBezTo>
                  <a:cubicBezTo>
                    <a:pt x="748200" y="734885"/>
                    <a:pt x="720033" y="746552"/>
                    <a:pt x="690662" y="746552"/>
                  </a:cubicBezTo>
                  <a:lnTo>
                    <a:pt x="110742" y="746552"/>
                  </a:lnTo>
                  <a:cubicBezTo>
                    <a:pt x="81371" y="746552"/>
                    <a:pt x="53204" y="734885"/>
                    <a:pt x="32436" y="714117"/>
                  </a:cubicBezTo>
                  <a:cubicBezTo>
                    <a:pt x="11667" y="693348"/>
                    <a:pt x="0" y="665181"/>
                    <a:pt x="0" y="635810"/>
                  </a:cubicBezTo>
                  <a:lnTo>
                    <a:pt x="0" y="110742"/>
                  </a:lnTo>
                  <a:cubicBezTo>
                    <a:pt x="0" y="81371"/>
                    <a:pt x="11667" y="53204"/>
                    <a:pt x="32436" y="32436"/>
                  </a:cubicBezTo>
                  <a:cubicBezTo>
                    <a:pt x="53204" y="11667"/>
                    <a:pt x="81371" y="0"/>
                    <a:pt x="110742"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4"/>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8" name="Google Shape;478;p24"/>
          <p:cNvGrpSpPr/>
          <p:nvPr/>
        </p:nvGrpSpPr>
        <p:grpSpPr>
          <a:xfrm>
            <a:off x="10944823" y="1003215"/>
            <a:ext cx="1413193" cy="1413193"/>
            <a:chOff x="0" y="0"/>
            <a:chExt cx="812800" cy="812800"/>
          </a:xfrm>
        </p:grpSpPr>
        <p:sp>
          <p:nvSpPr>
            <p:cNvPr id="479" name="Google Shape;479;p24"/>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a:ln cap="sq" cmpd="sng" w="9525">
              <a:solidFill>
                <a:srgbClr val="000000"/>
              </a:solidFill>
              <a:prstDash val="solid"/>
              <a:miter lim="8000"/>
              <a:headEnd len="sm" w="sm" type="none"/>
              <a:tailEnd len="sm" w="sm" type="none"/>
            </a:ln>
          </p:spPr>
        </p:sp>
        <p:sp>
          <p:nvSpPr>
            <p:cNvPr id="480" name="Google Shape;480;p24"/>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1" name="Google Shape;481;p24"/>
          <p:cNvGrpSpPr/>
          <p:nvPr/>
        </p:nvGrpSpPr>
        <p:grpSpPr>
          <a:xfrm>
            <a:off x="5997233" y="1402336"/>
            <a:ext cx="500670" cy="500670"/>
            <a:chOff x="0" y="0"/>
            <a:chExt cx="812800" cy="812800"/>
          </a:xfrm>
        </p:grpSpPr>
        <p:sp>
          <p:nvSpPr>
            <p:cNvPr id="482" name="Google Shape;482;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4" name="Google Shape;484;p24"/>
          <p:cNvGrpSpPr/>
          <p:nvPr/>
        </p:nvGrpSpPr>
        <p:grpSpPr>
          <a:xfrm>
            <a:off x="3350993" y="942907"/>
            <a:ext cx="1484471" cy="1298912"/>
            <a:chOff x="0" y="0"/>
            <a:chExt cx="812800" cy="711200"/>
          </a:xfrm>
        </p:grpSpPr>
        <p:sp>
          <p:nvSpPr>
            <p:cNvPr id="485" name="Google Shape;485;p2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FEFB95"/>
            </a:solidFill>
            <a:ln cap="sq" cmpd="sng" w="9525">
              <a:solidFill>
                <a:srgbClr val="000000"/>
              </a:solidFill>
              <a:prstDash val="solid"/>
              <a:miter lim="8000"/>
              <a:headEnd len="sm" w="sm" type="none"/>
              <a:tailEnd len="sm" w="sm" type="none"/>
            </a:ln>
          </p:spPr>
        </p:sp>
        <p:sp>
          <p:nvSpPr>
            <p:cNvPr id="486" name="Google Shape;486;p24"/>
            <p:cNvSpPr txBox="1"/>
            <p:nvPr/>
          </p:nvSpPr>
          <p:spPr>
            <a:xfrm>
              <a:off x="127000" y="282575"/>
              <a:ext cx="558800" cy="3778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87" name="Google Shape;487;p24"/>
          <p:cNvGrpSpPr/>
          <p:nvPr/>
        </p:nvGrpSpPr>
        <p:grpSpPr>
          <a:xfrm>
            <a:off x="836928" y="5464286"/>
            <a:ext cx="1570466" cy="1570466"/>
            <a:chOff x="0" y="0"/>
            <a:chExt cx="812800" cy="812800"/>
          </a:xfrm>
        </p:grpSpPr>
        <p:sp>
          <p:nvSpPr>
            <p:cNvPr id="488" name="Google Shape;488;p24"/>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FFFF"/>
            </a:solidFill>
            <a:ln cap="sq" cmpd="sng" w="9525">
              <a:solidFill>
                <a:srgbClr val="000000"/>
              </a:solidFill>
              <a:prstDash val="solid"/>
              <a:miter lim="8000"/>
              <a:headEnd len="sm" w="sm" type="none"/>
              <a:tailEnd len="sm" w="sm" type="none"/>
            </a:ln>
          </p:spPr>
        </p:sp>
        <p:sp>
          <p:nvSpPr>
            <p:cNvPr id="489" name="Google Shape;489;p24"/>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90" name="Google Shape;490;p24"/>
          <p:cNvSpPr/>
          <p:nvPr/>
        </p:nvSpPr>
        <p:spPr>
          <a:xfrm>
            <a:off x="6813987" y="1110534"/>
            <a:ext cx="2152887" cy="1084272"/>
          </a:xfrm>
          <a:custGeom>
            <a:rect b="b" l="l" r="r" t="t"/>
            <a:pathLst>
              <a:path extrusionOk="0" h="1084272" w="2152887">
                <a:moveTo>
                  <a:pt x="0" y="0"/>
                </a:moveTo>
                <a:lnTo>
                  <a:pt x="2152887" y="0"/>
                </a:lnTo>
                <a:lnTo>
                  <a:pt x="2152887" y="1084273"/>
                </a:lnTo>
                <a:lnTo>
                  <a:pt x="0" y="1084273"/>
                </a:lnTo>
                <a:lnTo>
                  <a:pt x="0" y="0"/>
                </a:lnTo>
                <a:close/>
              </a:path>
            </a:pathLst>
          </a:custGeom>
          <a:blipFill rotWithShape="1">
            <a:blip r:embed="rId4">
              <a:alphaModFix/>
            </a:blip>
            <a:stretch>
              <a:fillRect b="0" l="0" r="0" t="0"/>
            </a:stretch>
          </a:blipFill>
          <a:ln>
            <a:noFill/>
          </a:ln>
        </p:spPr>
      </p:sp>
      <p:grpSp>
        <p:nvGrpSpPr>
          <p:cNvPr id="491" name="Google Shape;491;p24"/>
          <p:cNvGrpSpPr/>
          <p:nvPr/>
        </p:nvGrpSpPr>
        <p:grpSpPr>
          <a:xfrm>
            <a:off x="9283103" y="1402336"/>
            <a:ext cx="500670" cy="500670"/>
            <a:chOff x="0" y="0"/>
            <a:chExt cx="812800" cy="812800"/>
          </a:xfrm>
        </p:grpSpPr>
        <p:sp>
          <p:nvSpPr>
            <p:cNvPr id="492" name="Google Shape;492;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4" name="Google Shape;494;p24"/>
          <p:cNvGrpSpPr/>
          <p:nvPr/>
        </p:nvGrpSpPr>
        <p:grpSpPr>
          <a:xfrm>
            <a:off x="13324802" y="930835"/>
            <a:ext cx="1667656" cy="1423334"/>
            <a:chOff x="0" y="0"/>
            <a:chExt cx="854214" cy="729067"/>
          </a:xfrm>
        </p:grpSpPr>
        <p:sp>
          <p:nvSpPr>
            <p:cNvPr id="495" name="Google Shape;495;p24"/>
            <p:cNvSpPr/>
            <p:nvPr/>
          </p:nvSpPr>
          <p:spPr>
            <a:xfrm>
              <a:off x="0" y="0"/>
              <a:ext cx="854214" cy="729067"/>
            </a:xfrm>
            <a:custGeom>
              <a:rect b="b" l="l" r="r" t="t"/>
              <a:pathLst>
                <a:path extrusionOk="0" h="729067" w="854214">
                  <a:moveTo>
                    <a:pt x="854214" y="364533"/>
                  </a:moveTo>
                  <a:lnTo>
                    <a:pt x="447814" y="0"/>
                  </a:lnTo>
                  <a:lnTo>
                    <a:pt x="447814" y="203200"/>
                  </a:lnTo>
                  <a:lnTo>
                    <a:pt x="0" y="203200"/>
                  </a:lnTo>
                  <a:lnTo>
                    <a:pt x="0" y="525867"/>
                  </a:lnTo>
                  <a:lnTo>
                    <a:pt x="447814" y="525867"/>
                  </a:lnTo>
                  <a:lnTo>
                    <a:pt x="447814" y="729067"/>
                  </a:lnTo>
                  <a:lnTo>
                    <a:pt x="854214" y="364533"/>
                  </a:lnTo>
                  <a:close/>
                </a:path>
              </a:pathLst>
            </a:custGeom>
            <a:solidFill>
              <a:srgbClr val="FEFB95"/>
            </a:solidFill>
            <a:ln cap="sq" cmpd="sng" w="9525">
              <a:solidFill>
                <a:srgbClr val="000000"/>
              </a:solidFill>
              <a:prstDash val="solid"/>
              <a:miter lim="8000"/>
              <a:headEnd len="sm" w="sm" type="none"/>
              <a:tailEnd len="sm" w="sm" type="none"/>
            </a:ln>
          </p:spPr>
        </p:sp>
        <p:sp>
          <p:nvSpPr>
            <p:cNvPr id="496" name="Google Shape;496;p24"/>
            <p:cNvSpPr txBox="1"/>
            <p:nvPr/>
          </p:nvSpPr>
          <p:spPr>
            <a:xfrm>
              <a:off x="0" y="155575"/>
              <a:ext cx="752614" cy="37029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7" name="Google Shape;497;p24"/>
          <p:cNvGrpSpPr/>
          <p:nvPr/>
        </p:nvGrpSpPr>
        <p:grpSpPr>
          <a:xfrm>
            <a:off x="8435782" y="7959388"/>
            <a:ext cx="1484471" cy="1298912"/>
            <a:chOff x="0" y="0"/>
            <a:chExt cx="812800" cy="711200"/>
          </a:xfrm>
        </p:grpSpPr>
        <p:sp>
          <p:nvSpPr>
            <p:cNvPr id="498" name="Google Shape;498;p24"/>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BDDC42"/>
            </a:solidFill>
            <a:ln cap="sq" cmpd="sng" w="9525">
              <a:solidFill>
                <a:srgbClr val="000000"/>
              </a:solidFill>
              <a:prstDash val="solid"/>
              <a:miter lim="8000"/>
              <a:headEnd len="sm" w="sm" type="none"/>
              <a:tailEnd len="sm" w="sm" type="none"/>
            </a:ln>
          </p:spPr>
        </p:sp>
        <p:sp>
          <p:nvSpPr>
            <p:cNvPr id="499" name="Google Shape;499;p24"/>
            <p:cNvSpPr txBox="1"/>
            <p:nvPr/>
          </p:nvSpPr>
          <p:spPr>
            <a:xfrm>
              <a:off x="127000" y="282575"/>
              <a:ext cx="558800" cy="3778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0" name="Google Shape;500;p24"/>
          <p:cNvGrpSpPr/>
          <p:nvPr/>
        </p:nvGrpSpPr>
        <p:grpSpPr>
          <a:xfrm rot="5400000">
            <a:off x="1314739" y="8297440"/>
            <a:ext cx="1370687" cy="694583"/>
            <a:chOff x="0" y="0"/>
            <a:chExt cx="676692" cy="342907"/>
          </a:xfrm>
        </p:grpSpPr>
        <p:sp>
          <p:nvSpPr>
            <p:cNvPr id="501" name="Google Shape;501;p24"/>
            <p:cNvSpPr/>
            <p:nvPr/>
          </p:nvSpPr>
          <p:spPr>
            <a:xfrm>
              <a:off x="0" y="0"/>
              <a:ext cx="676692" cy="342907"/>
            </a:xfrm>
            <a:custGeom>
              <a:rect b="b" l="l" r="r" t="t"/>
              <a:pathLst>
                <a:path extrusionOk="0" h="342907" w="676692">
                  <a:moveTo>
                    <a:pt x="225686" y="19070"/>
                  </a:moveTo>
                  <a:cubicBezTo>
                    <a:pt x="260266" y="7556"/>
                    <a:pt x="299819" y="0"/>
                    <a:pt x="338528" y="0"/>
                  </a:cubicBezTo>
                  <a:cubicBezTo>
                    <a:pt x="377239" y="0"/>
                    <a:pt x="414488" y="6476"/>
                    <a:pt x="448815" y="17990"/>
                  </a:cubicBezTo>
                  <a:cubicBezTo>
                    <a:pt x="449546" y="18350"/>
                    <a:pt x="450276" y="18350"/>
                    <a:pt x="451006" y="18710"/>
                  </a:cubicBezTo>
                  <a:cubicBezTo>
                    <a:pt x="579917" y="64765"/>
                    <a:pt x="674866" y="186379"/>
                    <a:pt x="676692" y="318064"/>
                  </a:cubicBezTo>
                  <a:lnTo>
                    <a:pt x="676692" y="342907"/>
                  </a:lnTo>
                  <a:lnTo>
                    <a:pt x="0" y="342907"/>
                  </a:lnTo>
                  <a:lnTo>
                    <a:pt x="0" y="318083"/>
                  </a:lnTo>
                  <a:cubicBezTo>
                    <a:pt x="1826" y="185660"/>
                    <a:pt x="95314" y="64045"/>
                    <a:pt x="225686" y="19070"/>
                  </a:cubicBezTo>
                  <a:close/>
                </a:path>
              </a:pathLst>
            </a:custGeom>
            <a:solidFill>
              <a:srgbClr val="83BFEA"/>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txBox="1"/>
            <p:nvPr/>
          </p:nvSpPr>
          <p:spPr>
            <a:xfrm>
              <a:off x="0" y="79375"/>
              <a:ext cx="676692" cy="26353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3" name="Google Shape;503;p24"/>
          <p:cNvGrpSpPr/>
          <p:nvPr/>
        </p:nvGrpSpPr>
        <p:grpSpPr>
          <a:xfrm rot="5400000">
            <a:off x="620157" y="8300734"/>
            <a:ext cx="1370687" cy="694583"/>
            <a:chOff x="0" y="0"/>
            <a:chExt cx="676692" cy="342907"/>
          </a:xfrm>
        </p:grpSpPr>
        <p:sp>
          <p:nvSpPr>
            <p:cNvPr id="504" name="Google Shape;504;p24"/>
            <p:cNvSpPr/>
            <p:nvPr/>
          </p:nvSpPr>
          <p:spPr>
            <a:xfrm>
              <a:off x="0" y="0"/>
              <a:ext cx="676692" cy="342907"/>
            </a:xfrm>
            <a:custGeom>
              <a:rect b="b" l="l" r="r" t="t"/>
              <a:pathLst>
                <a:path extrusionOk="0" h="342907" w="676692">
                  <a:moveTo>
                    <a:pt x="225686" y="19070"/>
                  </a:moveTo>
                  <a:cubicBezTo>
                    <a:pt x="260266" y="7556"/>
                    <a:pt x="299819" y="0"/>
                    <a:pt x="338528" y="0"/>
                  </a:cubicBezTo>
                  <a:cubicBezTo>
                    <a:pt x="377239" y="0"/>
                    <a:pt x="414488" y="6476"/>
                    <a:pt x="448815" y="17990"/>
                  </a:cubicBezTo>
                  <a:cubicBezTo>
                    <a:pt x="449546" y="18350"/>
                    <a:pt x="450276" y="18350"/>
                    <a:pt x="451006" y="18710"/>
                  </a:cubicBezTo>
                  <a:cubicBezTo>
                    <a:pt x="579917" y="64765"/>
                    <a:pt x="674866" y="186379"/>
                    <a:pt x="676692" y="318064"/>
                  </a:cubicBezTo>
                  <a:lnTo>
                    <a:pt x="676692" y="342907"/>
                  </a:lnTo>
                  <a:lnTo>
                    <a:pt x="0" y="342907"/>
                  </a:lnTo>
                  <a:lnTo>
                    <a:pt x="0" y="318083"/>
                  </a:lnTo>
                  <a:cubicBezTo>
                    <a:pt x="1826" y="185660"/>
                    <a:pt x="95314" y="64045"/>
                    <a:pt x="225686" y="19070"/>
                  </a:cubicBezTo>
                  <a:close/>
                </a:path>
              </a:pathLst>
            </a:custGeom>
            <a:solidFill>
              <a:srgbClr val="83BFEA"/>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txBox="1"/>
            <p:nvPr/>
          </p:nvSpPr>
          <p:spPr>
            <a:xfrm>
              <a:off x="0" y="79375"/>
              <a:ext cx="676692" cy="26353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6" name="Google Shape;506;p24"/>
          <p:cNvGrpSpPr/>
          <p:nvPr/>
        </p:nvGrpSpPr>
        <p:grpSpPr>
          <a:xfrm rot="-5400000">
            <a:off x="15880606" y="7524607"/>
            <a:ext cx="1570466" cy="1570466"/>
            <a:chOff x="0" y="0"/>
            <a:chExt cx="812800" cy="812800"/>
          </a:xfrm>
        </p:grpSpPr>
        <p:sp>
          <p:nvSpPr>
            <p:cNvPr id="507" name="Google Shape;507;p24"/>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4A2"/>
            </a:solidFill>
            <a:ln cap="sq" cmpd="sng" w="9525">
              <a:solidFill>
                <a:srgbClr val="000000"/>
              </a:solidFill>
              <a:prstDash val="solid"/>
              <a:miter lim="8000"/>
              <a:headEnd len="sm" w="sm" type="none"/>
              <a:tailEnd len="sm" w="sm" type="none"/>
            </a:ln>
          </p:spPr>
        </p:sp>
        <p:sp>
          <p:nvSpPr>
            <p:cNvPr id="508" name="Google Shape;508;p24"/>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09" name="Google Shape;509;p24"/>
          <p:cNvGrpSpPr/>
          <p:nvPr/>
        </p:nvGrpSpPr>
        <p:grpSpPr>
          <a:xfrm rot="-5400000">
            <a:off x="15880606" y="5521877"/>
            <a:ext cx="1570466" cy="1570466"/>
            <a:chOff x="0" y="0"/>
            <a:chExt cx="812800" cy="812800"/>
          </a:xfrm>
        </p:grpSpPr>
        <p:sp>
          <p:nvSpPr>
            <p:cNvPr id="510" name="Google Shape;510;p24"/>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4A2"/>
            </a:solidFill>
            <a:ln cap="sq" cmpd="sng" w="9525">
              <a:solidFill>
                <a:srgbClr val="000000"/>
              </a:solidFill>
              <a:prstDash val="solid"/>
              <a:miter lim="8000"/>
              <a:headEnd len="sm" w="sm" type="none"/>
              <a:tailEnd len="sm" w="sm" type="none"/>
            </a:ln>
          </p:spPr>
        </p:sp>
        <p:sp>
          <p:nvSpPr>
            <p:cNvPr id="511" name="Google Shape;511;p24"/>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12" name="Google Shape;512;p24"/>
          <p:cNvGrpSpPr/>
          <p:nvPr/>
        </p:nvGrpSpPr>
        <p:grpSpPr>
          <a:xfrm rot="-5400000">
            <a:off x="15880606" y="3519147"/>
            <a:ext cx="1570466" cy="1570466"/>
            <a:chOff x="0" y="0"/>
            <a:chExt cx="812800" cy="812800"/>
          </a:xfrm>
        </p:grpSpPr>
        <p:sp>
          <p:nvSpPr>
            <p:cNvPr id="513" name="Google Shape;513;p24"/>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4A2"/>
            </a:solidFill>
            <a:ln cap="sq" cmpd="sng" w="9525">
              <a:solidFill>
                <a:srgbClr val="000000"/>
              </a:solidFill>
              <a:prstDash val="solid"/>
              <a:miter lim="8000"/>
              <a:headEnd len="sm" w="sm" type="none"/>
              <a:tailEnd len="sm" w="sm" type="none"/>
            </a:ln>
          </p:spPr>
        </p:sp>
        <p:sp>
          <p:nvSpPr>
            <p:cNvPr id="514" name="Google Shape;514;p24"/>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15" name="Google Shape;515;p24"/>
          <p:cNvSpPr/>
          <p:nvPr/>
        </p:nvSpPr>
        <p:spPr>
          <a:xfrm>
            <a:off x="5735295" y="7928490"/>
            <a:ext cx="1835409" cy="1401585"/>
          </a:xfrm>
          <a:custGeom>
            <a:rect b="b" l="l" r="r" t="t"/>
            <a:pathLst>
              <a:path extrusionOk="0" h="1401585" w="1835409">
                <a:moveTo>
                  <a:pt x="0" y="0"/>
                </a:moveTo>
                <a:lnTo>
                  <a:pt x="1835409" y="0"/>
                </a:lnTo>
                <a:lnTo>
                  <a:pt x="1835409" y="1401585"/>
                </a:lnTo>
                <a:lnTo>
                  <a:pt x="0" y="1401585"/>
                </a:lnTo>
                <a:lnTo>
                  <a:pt x="0" y="0"/>
                </a:lnTo>
                <a:close/>
              </a:path>
            </a:pathLst>
          </a:custGeom>
          <a:blipFill rotWithShape="1">
            <a:blip r:embed="rId5">
              <a:alphaModFix/>
            </a:blip>
            <a:stretch>
              <a:fillRect b="0" l="0" r="0" t="0"/>
            </a:stretch>
          </a:blipFill>
          <a:ln>
            <a:noFill/>
          </a:ln>
        </p:spPr>
      </p:sp>
      <p:grpSp>
        <p:nvGrpSpPr>
          <p:cNvPr id="516" name="Google Shape;516;p24"/>
          <p:cNvGrpSpPr/>
          <p:nvPr/>
        </p:nvGrpSpPr>
        <p:grpSpPr>
          <a:xfrm>
            <a:off x="3411074" y="7952176"/>
            <a:ext cx="1364307" cy="1364307"/>
            <a:chOff x="0" y="0"/>
            <a:chExt cx="812800" cy="812800"/>
          </a:xfrm>
        </p:grpSpPr>
        <p:sp>
          <p:nvSpPr>
            <p:cNvPr id="517" name="Google Shape;517;p2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txBox="1"/>
            <p:nvPr/>
          </p:nvSpPr>
          <p:spPr>
            <a:xfrm>
              <a:off x="76200" y="28575"/>
              <a:ext cx="660400" cy="7080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3BFEA"/>
        </a:solidFill>
      </p:bgPr>
    </p:bg>
    <p:spTree>
      <p:nvGrpSpPr>
        <p:cNvPr id="522" name="Shape 522"/>
        <p:cNvGrpSpPr/>
        <p:nvPr/>
      </p:nvGrpSpPr>
      <p:grpSpPr>
        <a:xfrm>
          <a:off x="0" y="0"/>
          <a:ext cx="0" cy="0"/>
          <a:chOff x="0" y="0"/>
          <a:chExt cx="0" cy="0"/>
        </a:xfrm>
      </p:grpSpPr>
      <p:grpSp>
        <p:nvGrpSpPr>
          <p:cNvPr id="523" name="Google Shape;523;p25"/>
          <p:cNvGrpSpPr/>
          <p:nvPr/>
        </p:nvGrpSpPr>
        <p:grpSpPr>
          <a:xfrm>
            <a:off x="774218" y="2491638"/>
            <a:ext cx="4884309" cy="7194581"/>
            <a:chOff x="0" y="-28575"/>
            <a:chExt cx="1342589" cy="1977631"/>
          </a:xfrm>
        </p:grpSpPr>
        <p:sp>
          <p:nvSpPr>
            <p:cNvPr id="524" name="Google Shape;524;p25"/>
            <p:cNvSpPr/>
            <p:nvPr/>
          </p:nvSpPr>
          <p:spPr>
            <a:xfrm>
              <a:off x="0" y="0"/>
              <a:ext cx="1342589" cy="1949056"/>
            </a:xfrm>
            <a:custGeom>
              <a:rect b="b" l="l" r="r" t="t"/>
              <a:pathLst>
                <a:path extrusionOk="0" h="1949056" w="1342589">
                  <a:moveTo>
                    <a:pt x="38041" y="0"/>
                  </a:moveTo>
                  <a:lnTo>
                    <a:pt x="1304547" y="0"/>
                  </a:lnTo>
                  <a:cubicBezTo>
                    <a:pt x="1314636" y="0"/>
                    <a:pt x="1324312" y="4008"/>
                    <a:pt x="1331447" y="11142"/>
                  </a:cubicBezTo>
                  <a:cubicBezTo>
                    <a:pt x="1338581" y="18276"/>
                    <a:pt x="1342589" y="27952"/>
                    <a:pt x="1342589" y="38041"/>
                  </a:cubicBezTo>
                  <a:lnTo>
                    <a:pt x="1342589" y="1911015"/>
                  </a:lnTo>
                  <a:cubicBezTo>
                    <a:pt x="1342589" y="1932024"/>
                    <a:pt x="1325557" y="1949056"/>
                    <a:pt x="1304547" y="1949056"/>
                  </a:cubicBezTo>
                  <a:lnTo>
                    <a:pt x="38041" y="1949056"/>
                  </a:lnTo>
                  <a:cubicBezTo>
                    <a:pt x="27952" y="1949056"/>
                    <a:pt x="18276" y="1945048"/>
                    <a:pt x="11142" y="1937914"/>
                  </a:cubicBezTo>
                  <a:cubicBezTo>
                    <a:pt x="4008" y="1930780"/>
                    <a:pt x="0" y="1921104"/>
                    <a:pt x="0" y="1911015"/>
                  </a:cubicBezTo>
                  <a:lnTo>
                    <a:pt x="0" y="38041"/>
                  </a:lnTo>
                  <a:cubicBezTo>
                    <a:pt x="0" y="27952"/>
                    <a:pt x="4008" y="18276"/>
                    <a:pt x="11142" y="11142"/>
                  </a:cubicBezTo>
                  <a:cubicBezTo>
                    <a:pt x="18276" y="4008"/>
                    <a:pt x="27952" y="0"/>
                    <a:pt x="38041"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5"/>
            <p:cNvSpPr txBox="1"/>
            <p:nvPr/>
          </p:nvSpPr>
          <p:spPr>
            <a:xfrm>
              <a:off x="0" y="-28575"/>
              <a:ext cx="1342589" cy="1977631"/>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6" name="Google Shape;526;p25"/>
          <p:cNvGrpSpPr/>
          <p:nvPr/>
        </p:nvGrpSpPr>
        <p:grpSpPr>
          <a:xfrm>
            <a:off x="5895813" y="2491638"/>
            <a:ext cx="11736675" cy="7194581"/>
            <a:chOff x="0" y="-28575"/>
            <a:chExt cx="3226152" cy="1977631"/>
          </a:xfrm>
        </p:grpSpPr>
        <p:sp>
          <p:nvSpPr>
            <p:cNvPr id="527" name="Google Shape;527;p25"/>
            <p:cNvSpPr/>
            <p:nvPr/>
          </p:nvSpPr>
          <p:spPr>
            <a:xfrm>
              <a:off x="0" y="0"/>
              <a:ext cx="3226152" cy="1949056"/>
            </a:xfrm>
            <a:custGeom>
              <a:rect b="b" l="l" r="r" t="t"/>
              <a:pathLst>
                <a:path extrusionOk="0" h="1949056" w="3226152">
                  <a:moveTo>
                    <a:pt x="15831" y="0"/>
                  </a:moveTo>
                  <a:lnTo>
                    <a:pt x="3210321" y="0"/>
                  </a:lnTo>
                  <a:cubicBezTo>
                    <a:pt x="3214519" y="0"/>
                    <a:pt x="3218546" y="1668"/>
                    <a:pt x="3221515" y="4637"/>
                  </a:cubicBezTo>
                  <a:cubicBezTo>
                    <a:pt x="3224484" y="7606"/>
                    <a:pt x="3226152" y="11633"/>
                    <a:pt x="3226152" y="15831"/>
                  </a:cubicBezTo>
                  <a:lnTo>
                    <a:pt x="3226152" y="1933225"/>
                  </a:lnTo>
                  <a:cubicBezTo>
                    <a:pt x="3226152" y="1941968"/>
                    <a:pt x="3219064" y="1949056"/>
                    <a:pt x="3210321" y="1949056"/>
                  </a:cubicBezTo>
                  <a:lnTo>
                    <a:pt x="15831" y="1949056"/>
                  </a:lnTo>
                  <a:cubicBezTo>
                    <a:pt x="11633" y="1949056"/>
                    <a:pt x="7606" y="1947388"/>
                    <a:pt x="4637" y="1944419"/>
                  </a:cubicBezTo>
                  <a:cubicBezTo>
                    <a:pt x="1668" y="1941450"/>
                    <a:pt x="0" y="1937424"/>
                    <a:pt x="0" y="1933225"/>
                  </a:cubicBezTo>
                  <a:lnTo>
                    <a:pt x="0" y="15831"/>
                  </a:lnTo>
                  <a:cubicBezTo>
                    <a:pt x="0" y="11633"/>
                    <a:pt x="1668" y="7606"/>
                    <a:pt x="4637" y="4637"/>
                  </a:cubicBezTo>
                  <a:cubicBezTo>
                    <a:pt x="7606" y="1668"/>
                    <a:pt x="11633" y="0"/>
                    <a:pt x="15831"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5"/>
            <p:cNvSpPr txBox="1"/>
            <p:nvPr/>
          </p:nvSpPr>
          <p:spPr>
            <a:xfrm>
              <a:off x="0" y="-28575"/>
              <a:ext cx="3226152" cy="1977631"/>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9" name="Google Shape;529;p25"/>
          <p:cNvGrpSpPr/>
          <p:nvPr/>
        </p:nvGrpSpPr>
        <p:grpSpPr>
          <a:xfrm>
            <a:off x="1123739" y="2760608"/>
            <a:ext cx="4185267" cy="724106"/>
            <a:chOff x="0" y="-28575"/>
            <a:chExt cx="1150437" cy="199041"/>
          </a:xfrm>
        </p:grpSpPr>
        <p:sp>
          <p:nvSpPr>
            <p:cNvPr id="530" name="Google Shape;530;p25"/>
            <p:cNvSpPr/>
            <p:nvPr/>
          </p:nvSpPr>
          <p:spPr>
            <a:xfrm>
              <a:off x="0" y="0"/>
              <a:ext cx="1150437" cy="170466"/>
            </a:xfrm>
            <a:custGeom>
              <a:rect b="b" l="l" r="r" t="t"/>
              <a:pathLst>
                <a:path extrusionOk="0" h="170466" w="1150437">
                  <a:moveTo>
                    <a:pt x="33296" y="0"/>
                  </a:moveTo>
                  <a:lnTo>
                    <a:pt x="1117141" y="0"/>
                  </a:lnTo>
                  <a:cubicBezTo>
                    <a:pt x="1125972" y="0"/>
                    <a:pt x="1134441" y="3508"/>
                    <a:pt x="1140685" y="9752"/>
                  </a:cubicBezTo>
                  <a:cubicBezTo>
                    <a:pt x="1146929" y="15997"/>
                    <a:pt x="1150437" y="24466"/>
                    <a:pt x="1150437" y="33296"/>
                  </a:cubicBezTo>
                  <a:lnTo>
                    <a:pt x="1150437" y="137169"/>
                  </a:lnTo>
                  <a:cubicBezTo>
                    <a:pt x="1150437" y="155558"/>
                    <a:pt x="1135530" y="170466"/>
                    <a:pt x="1117141" y="170466"/>
                  </a:cubicBezTo>
                  <a:lnTo>
                    <a:pt x="33296" y="170466"/>
                  </a:lnTo>
                  <a:cubicBezTo>
                    <a:pt x="14907" y="170466"/>
                    <a:pt x="0" y="155558"/>
                    <a:pt x="0" y="137169"/>
                  </a:cubicBezTo>
                  <a:lnTo>
                    <a:pt x="0" y="33296"/>
                  </a:lnTo>
                  <a:cubicBezTo>
                    <a:pt x="0" y="14907"/>
                    <a:pt x="14907" y="0"/>
                    <a:pt x="33296" y="0"/>
                  </a:cubicBezTo>
                  <a:close/>
                </a:path>
              </a:pathLst>
            </a:custGeom>
            <a:solidFill>
              <a:srgbClr val="FEFB95"/>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txBox="1"/>
            <p:nvPr/>
          </p:nvSpPr>
          <p:spPr>
            <a:xfrm>
              <a:off x="0" y="-28575"/>
              <a:ext cx="1150437" cy="199041"/>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2" name="Google Shape;532;p25"/>
          <p:cNvGrpSpPr/>
          <p:nvPr/>
        </p:nvGrpSpPr>
        <p:grpSpPr>
          <a:xfrm>
            <a:off x="9309640" y="2760608"/>
            <a:ext cx="4185267" cy="724106"/>
            <a:chOff x="0" y="-28575"/>
            <a:chExt cx="1150437" cy="199041"/>
          </a:xfrm>
        </p:grpSpPr>
        <p:sp>
          <p:nvSpPr>
            <p:cNvPr id="533" name="Google Shape;533;p25"/>
            <p:cNvSpPr/>
            <p:nvPr/>
          </p:nvSpPr>
          <p:spPr>
            <a:xfrm>
              <a:off x="0" y="0"/>
              <a:ext cx="1150437" cy="170466"/>
            </a:xfrm>
            <a:custGeom>
              <a:rect b="b" l="l" r="r" t="t"/>
              <a:pathLst>
                <a:path extrusionOk="0" h="170466" w="1150437">
                  <a:moveTo>
                    <a:pt x="33296" y="0"/>
                  </a:moveTo>
                  <a:lnTo>
                    <a:pt x="1117141" y="0"/>
                  </a:lnTo>
                  <a:cubicBezTo>
                    <a:pt x="1125972" y="0"/>
                    <a:pt x="1134441" y="3508"/>
                    <a:pt x="1140685" y="9752"/>
                  </a:cubicBezTo>
                  <a:cubicBezTo>
                    <a:pt x="1146929" y="15997"/>
                    <a:pt x="1150437" y="24466"/>
                    <a:pt x="1150437" y="33296"/>
                  </a:cubicBezTo>
                  <a:lnTo>
                    <a:pt x="1150437" y="137169"/>
                  </a:lnTo>
                  <a:cubicBezTo>
                    <a:pt x="1150437" y="155558"/>
                    <a:pt x="1135530" y="170466"/>
                    <a:pt x="1117141" y="170466"/>
                  </a:cubicBezTo>
                  <a:lnTo>
                    <a:pt x="33296" y="170466"/>
                  </a:lnTo>
                  <a:cubicBezTo>
                    <a:pt x="14907" y="170466"/>
                    <a:pt x="0" y="155558"/>
                    <a:pt x="0" y="137169"/>
                  </a:cubicBezTo>
                  <a:lnTo>
                    <a:pt x="0" y="33296"/>
                  </a:lnTo>
                  <a:cubicBezTo>
                    <a:pt x="0" y="14907"/>
                    <a:pt x="14907" y="0"/>
                    <a:pt x="33296" y="0"/>
                  </a:cubicBezTo>
                  <a:close/>
                </a:path>
              </a:pathLst>
            </a:custGeom>
            <a:solidFill>
              <a:srgbClr val="FEFB95"/>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txBox="1"/>
            <p:nvPr/>
          </p:nvSpPr>
          <p:spPr>
            <a:xfrm>
              <a:off x="0" y="-28575"/>
              <a:ext cx="1150437" cy="199041"/>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5" name="Google Shape;535;p25"/>
          <p:cNvGrpSpPr/>
          <p:nvPr/>
        </p:nvGrpSpPr>
        <p:grpSpPr>
          <a:xfrm>
            <a:off x="1123739" y="7201062"/>
            <a:ext cx="4185267" cy="724106"/>
            <a:chOff x="0" y="-28575"/>
            <a:chExt cx="1150437" cy="199041"/>
          </a:xfrm>
        </p:grpSpPr>
        <p:sp>
          <p:nvSpPr>
            <p:cNvPr id="536" name="Google Shape;536;p25"/>
            <p:cNvSpPr/>
            <p:nvPr/>
          </p:nvSpPr>
          <p:spPr>
            <a:xfrm>
              <a:off x="0" y="0"/>
              <a:ext cx="1150437" cy="170466"/>
            </a:xfrm>
            <a:custGeom>
              <a:rect b="b" l="l" r="r" t="t"/>
              <a:pathLst>
                <a:path extrusionOk="0" h="170466" w="1150437">
                  <a:moveTo>
                    <a:pt x="33296" y="0"/>
                  </a:moveTo>
                  <a:lnTo>
                    <a:pt x="1117141" y="0"/>
                  </a:lnTo>
                  <a:cubicBezTo>
                    <a:pt x="1125972" y="0"/>
                    <a:pt x="1134441" y="3508"/>
                    <a:pt x="1140685" y="9752"/>
                  </a:cubicBezTo>
                  <a:cubicBezTo>
                    <a:pt x="1146929" y="15997"/>
                    <a:pt x="1150437" y="24466"/>
                    <a:pt x="1150437" y="33296"/>
                  </a:cubicBezTo>
                  <a:lnTo>
                    <a:pt x="1150437" y="137169"/>
                  </a:lnTo>
                  <a:cubicBezTo>
                    <a:pt x="1150437" y="155558"/>
                    <a:pt x="1135530" y="170466"/>
                    <a:pt x="1117141" y="170466"/>
                  </a:cubicBezTo>
                  <a:lnTo>
                    <a:pt x="33296" y="170466"/>
                  </a:lnTo>
                  <a:cubicBezTo>
                    <a:pt x="14907" y="170466"/>
                    <a:pt x="0" y="155558"/>
                    <a:pt x="0" y="137169"/>
                  </a:cubicBezTo>
                  <a:lnTo>
                    <a:pt x="0" y="33296"/>
                  </a:lnTo>
                  <a:cubicBezTo>
                    <a:pt x="0" y="14907"/>
                    <a:pt x="14907" y="0"/>
                    <a:pt x="33296" y="0"/>
                  </a:cubicBezTo>
                  <a:close/>
                </a:path>
              </a:pathLst>
            </a:custGeom>
            <a:solidFill>
              <a:srgbClr val="FEFB95"/>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txBox="1"/>
            <p:nvPr/>
          </p:nvSpPr>
          <p:spPr>
            <a:xfrm>
              <a:off x="0" y="-28575"/>
              <a:ext cx="1150437" cy="199041"/>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38" name="Google Shape;538;p25"/>
          <p:cNvGrpSpPr/>
          <p:nvPr/>
        </p:nvGrpSpPr>
        <p:grpSpPr>
          <a:xfrm>
            <a:off x="1068743" y="8105532"/>
            <a:ext cx="754204" cy="780719"/>
            <a:chOff x="0" y="-28575"/>
            <a:chExt cx="812800" cy="841375"/>
          </a:xfrm>
        </p:grpSpPr>
        <p:sp>
          <p:nvSpPr>
            <p:cNvPr id="539" name="Google Shape;539;p25"/>
            <p:cNvSpPr/>
            <p:nvPr/>
          </p:nvSpPr>
          <p:spPr>
            <a:xfrm>
              <a:off x="0" y="0"/>
              <a:ext cx="812800" cy="812800"/>
            </a:xfrm>
            <a:custGeom>
              <a:rect b="b" l="l" r="r" t="t"/>
              <a:pathLst>
                <a:path extrusionOk="0" h="812800" w="812800">
                  <a:moveTo>
                    <a:pt x="406400" y="0"/>
                  </a:moveTo>
                  <a:lnTo>
                    <a:pt x="406400" y="0"/>
                  </a:lnTo>
                  <a:cubicBezTo>
                    <a:pt x="630849" y="0"/>
                    <a:pt x="812800" y="181951"/>
                    <a:pt x="812800" y="406400"/>
                  </a:cubicBezTo>
                  <a:lnTo>
                    <a:pt x="812800" y="406400"/>
                  </a:lnTo>
                  <a:cubicBezTo>
                    <a:pt x="812800" y="630849"/>
                    <a:pt x="630849" y="812800"/>
                    <a:pt x="406400" y="812800"/>
                  </a:cubicBezTo>
                  <a:lnTo>
                    <a:pt x="406400" y="812800"/>
                  </a:lnTo>
                  <a:cubicBezTo>
                    <a:pt x="181951" y="812800"/>
                    <a:pt x="0" y="630849"/>
                    <a:pt x="0" y="406400"/>
                  </a:cubicBezTo>
                  <a:lnTo>
                    <a:pt x="0" y="406400"/>
                  </a:lnTo>
                  <a:cubicBezTo>
                    <a:pt x="0" y="181951"/>
                    <a:pt x="181951" y="0"/>
                    <a:pt x="406400" y="0"/>
                  </a:cubicBezTo>
                  <a:close/>
                </a:path>
              </a:pathLst>
            </a:custGeom>
            <a:solidFill>
              <a:srgbClr val="D3ADF1"/>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1" name="Google Shape;541;p25"/>
          <p:cNvGrpSpPr/>
          <p:nvPr/>
        </p:nvGrpSpPr>
        <p:grpSpPr>
          <a:xfrm>
            <a:off x="1968046" y="8105532"/>
            <a:ext cx="754204" cy="780719"/>
            <a:chOff x="0" y="-28575"/>
            <a:chExt cx="812800" cy="841375"/>
          </a:xfrm>
        </p:grpSpPr>
        <p:sp>
          <p:nvSpPr>
            <p:cNvPr id="542" name="Google Shape;542;p25"/>
            <p:cNvSpPr/>
            <p:nvPr/>
          </p:nvSpPr>
          <p:spPr>
            <a:xfrm>
              <a:off x="0" y="0"/>
              <a:ext cx="812800" cy="812800"/>
            </a:xfrm>
            <a:custGeom>
              <a:rect b="b" l="l" r="r" t="t"/>
              <a:pathLst>
                <a:path extrusionOk="0" h="812800" w="812800">
                  <a:moveTo>
                    <a:pt x="406400" y="0"/>
                  </a:moveTo>
                  <a:lnTo>
                    <a:pt x="406400" y="0"/>
                  </a:lnTo>
                  <a:cubicBezTo>
                    <a:pt x="630849" y="0"/>
                    <a:pt x="812800" y="181951"/>
                    <a:pt x="812800" y="406400"/>
                  </a:cubicBezTo>
                  <a:lnTo>
                    <a:pt x="812800" y="406400"/>
                  </a:lnTo>
                  <a:cubicBezTo>
                    <a:pt x="812800" y="630849"/>
                    <a:pt x="630849" y="812800"/>
                    <a:pt x="406400" y="812800"/>
                  </a:cubicBezTo>
                  <a:lnTo>
                    <a:pt x="406400" y="812800"/>
                  </a:lnTo>
                  <a:cubicBezTo>
                    <a:pt x="181951" y="812800"/>
                    <a:pt x="0" y="630849"/>
                    <a:pt x="0" y="406400"/>
                  </a:cubicBezTo>
                  <a:lnTo>
                    <a:pt x="0" y="406400"/>
                  </a:lnTo>
                  <a:cubicBezTo>
                    <a:pt x="0" y="181951"/>
                    <a:pt x="181951" y="0"/>
                    <a:pt x="406400" y="0"/>
                  </a:cubicBezTo>
                  <a:close/>
                </a:path>
              </a:pathLst>
            </a:custGeom>
            <a:solidFill>
              <a:srgbClr val="FFC4A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4" name="Google Shape;544;p25"/>
          <p:cNvGrpSpPr/>
          <p:nvPr/>
        </p:nvGrpSpPr>
        <p:grpSpPr>
          <a:xfrm>
            <a:off x="2867350" y="8105532"/>
            <a:ext cx="754204" cy="780719"/>
            <a:chOff x="0" y="-28575"/>
            <a:chExt cx="812800" cy="841375"/>
          </a:xfrm>
        </p:grpSpPr>
        <p:sp>
          <p:nvSpPr>
            <p:cNvPr id="545" name="Google Shape;545;p25"/>
            <p:cNvSpPr/>
            <p:nvPr/>
          </p:nvSpPr>
          <p:spPr>
            <a:xfrm>
              <a:off x="0" y="0"/>
              <a:ext cx="812800" cy="812800"/>
            </a:xfrm>
            <a:custGeom>
              <a:rect b="b" l="l" r="r" t="t"/>
              <a:pathLst>
                <a:path extrusionOk="0" h="812800" w="812800">
                  <a:moveTo>
                    <a:pt x="406400" y="0"/>
                  </a:moveTo>
                  <a:lnTo>
                    <a:pt x="406400" y="0"/>
                  </a:lnTo>
                  <a:cubicBezTo>
                    <a:pt x="630849" y="0"/>
                    <a:pt x="812800" y="181951"/>
                    <a:pt x="812800" y="406400"/>
                  </a:cubicBezTo>
                  <a:lnTo>
                    <a:pt x="812800" y="406400"/>
                  </a:lnTo>
                  <a:cubicBezTo>
                    <a:pt x="812800" y="630849"/>
                    <a:pt x="630849" y="812800"/>
                    <a:pt x="406400" y="812800"/>
                  </a:cubicBezTo>
                  <a:lnTo>
                    <a:pt x="406400" y="812800"/>
                  </a:lnTo>
                  <a:cubicBezTo>
                    <a:pt x="181951" y="812800"/>
                    <a:pt x="0" y="630849"/>
                    <a:pt x="0" y="406400"/>
                  </a:cubicBezTo>
                  <a:lnTo>
                    <a:pt x="0" y="406400"/>
                  </a:lnTo>
                  <a:cubicBezTo>
                    <a:pt x="0" y="181951"/>
                    <a:pt x="181951" y="0"/>
                    <a:pt x="406400"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47" name="Google Shape;547;p25"/>
          <p:cNvGrpSpPr/>
          <p:nvPr/>
        </p:nvGrpSpPr>
        <p:grpSpPr>
          <a:xfrm>
            <a:off x="3766653" y="8122423"/>
            <a:ext cx="722642" cy="748047"/>
            <a:chOff x="0" y="-28575"/>
            <a:chExt cx="812800" cy="841375"/>
          </a:xfrm>
        </p:grpSpPr>
        <p:sp>
          <p:nvSpPr>
            <p:cNvPr id="548" name="Google Shape;548;p25"/>
            <p:cNvSpPr/>
            <p:nvPr/>
          </p:nvSpPr>
          <p:spPr>
            <a:xfrm>
              <a:off x="0" y="0"/>
              <a:ext cx="812800" cy="812800"/>
            </a:xfrm>
            <a:custGeom>
              <a:rect b="b" l="l" r="r" t="t"/>
              <a:pathLst>
                <a:path extrusionOk="0" h="812800" w="812800">
                  <a:moveTo>
                    <a:pt x="406400" y="0"/>
                  </a:moveTo>
                  <a:lnTo>
                    <a:pt x="406400" y="0"/>
                  </a:lnTo>
                  <a:cubicBezTo>
                    <a:pt x="630849" y="0"/>
                    <a:pt x="812800" y="181951"/>
                    <a:pt x="812800" y="406400"/>
                  </a:cubicBezTo>
                  <a:lnTo>
                    <a:pt x="812800" y="406400"/>
                  </a:lnTo>
                  <a:cubicBezTo>
                    <a:pt x="812800" y="630849"/>
                    <a:pt x="630849" y="812800"/>
                    <a:pt x="406400" y="812800"/>
                  </a:cubicBezTo>
                  <a:lnTo>
                    <a:pt x="406400" y="812800"/>
                  </a:lnTo>
                  <a:cubicBezTo>
                    <a:pt x="181951" y="812800"/>
                    <a:pt x="0" y="630849"/>
                    <a:pt x="0" y="406400"/>
                  </a:cubicBezTo>
                  <a:lnTo>
                    <a:pt x="0" y="406400"/>
                  </a:lnTo>
                  <a:cubicBezTo>
                    <a:pt x="0" y="181951"/>
                    <a:pt x="181951" y="0"/>
                    <a:pt x="406400" y="0"/>
                  </a:cubicBezTo>
                  <a:close/>
                </a:path>
              </a:pathLst>
            </a:custGeom>
            <a:solidFill>
              <a:srgbClr val="BDDC4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0" name="Google Shape;550;p25"/>
          <p:cNvGrpSpPr/>
          <p:nvPr/>
        </p:nvGrpSpPr>
        <p:grpSpPr>
          <a:xfrm>
            <a:off x="4634394" y="8122423"/>
            <a:ext cx="722642" cy="748047"/>
            <a:chOff x="0" y="-28575"/>
            <a:chExt cx="812800" cy="841375"/>
          </a:xfrm>
        </p:grpSpPr>
        <p:sp>
          <p:nvSpPr>
            <p:cNvPr id="551" name="Google Shape;551;p25"/>
            <p:cNvSpPr/>
            <p:nvPr/>
          </p:nvSpPr>
          <p:spPr>
            <a:xfrm>
              <a:off x="0" y="0"/>
              <a:ext cx="812800" cy="812800"/>
            </a:xfrm>
            <a:custGeom>
              <a:rect b="b" l="l" r="r" t="t"/>
              <a:pathLst>
                <a:path extrusionOk="0" h="812800" w="812800">
                  <a:moveTo>
                    <a:pt x="406400" y="0"/>
                  </a:moveTo>
                  <a:lnTo>
                    <a:pt x="406400" y="0"/>
                  </a:lnTo>
                  <a:cubicBezTo>
                    <a:pt x="630849" y="0"/>
                    <a:pt x="812800" y="181951"/>
                    <a:pt x="812800" y="406400"/>
                  </a:cubicBezTo>
                  <a:lnTo>
                    <a:pt x="812800" y="406400"/>
                  </a:lnTo>
                  <a:cubicBezTo>
                    <a:pt x="812800" y="630849"/>
                    <a:pt x="630849" y="812800"/>
                    <a:pt x="406400" y="812800"/>
                  </a:cubicBezTo>
                  <a:lnTo>
                    <a:pt x="406400" y="812800"/>
                  </a:lnTo>
                  <a:cubicBezTo>
                    <a:pt x="181951" y="812800"/>
                    <a:pt x="0" y="630849"/>
                    <a:pt x="0" y="406400"/>
                  </a:cubicBezTo>
                  <a:lnTo>
                    <a:pt x="0" y="406400"/>
                  </a:lnTo>
                  <a:cubicBezTo>
                    <a:pt x="0" y="181951"/>
                    <a:pt x="181951" y="0"/>
                    <a:pt x="406400"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5"/>
            <p:cNvSpPr txBox="1"/>
            <p:nvPr/>
          </p:nvSpPr>
          <p:spPr>
            <a:xfrm>
              <a:off x="0" y="-28575"/>
              <a:ext cx="812800" cy="841375"/>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3" name="Google Shape;553;p25"/>
          <p:cNvGrpSpPr/>
          <p:nvPr/>
        </p:nvGrpSpPr>
        <p:grpSpPr>
          <a:xfrm>
            <a:off x="714865" y="534829"/>
            <a:ext cx="16858270" cy="1698814"/>
            <a:chOff x="0" y="-28575"/>
            <a:chExt cx="4440038" cy="447424"/>
          </a:xfrm>
        </p:grpSpPr>
        <p:sp>
          <p:nvSpPr>
            <p:cNvPr id="554" name="Google Shape;554;p25"/>
            <p:cNvSpPr/>
            <p:nvPr/>
          </p:nvSpPr>
          <p:spPr>
            <a:xfrm>
              <a:off x="0" y="0"/>
              <a:ext cx="4440038" cy="418849"/>
            </a:xfrm>
            <a:custGeom>
              <a:rect b="b" l="l" r="r" t="t"/>
              <a:pathLst>
                <a:path extrusionOk="0" h="418849" w="4440038">
                  <a:moveTo>
                    <a:pt x="11022" y="0"/>
                  </a:moveTo>
                  <a:lnTo>
                    <a:pt x="4429016" y="0"/>
                  </a:lnTo>
                  <a:cubicBezTo>
                    <a:pt x="4435104" y="0"/>
                    <a:pt x="4440038" y="4935"/>
                    <a:pt x="4440038" y="11022"/>
                  </a:cubicBezTo>
                  <a:lnTo>
                    <a:pt x="4440038" y="407828"/>
                  </a:lnTo>
                  <a:cubicBezTo>
                    <a:pt x="4440038" y="410751"/>
                    <a:pt x="4438877" y="413554"/>
                    <a:pt x="4436810" y="415621"/>
                  </a:cubicBezTo>
                  <a:cubicBezTo>
                    <a:pt x="4434743" y="417688"/>
                    <a:pt x="4431940" y="418849"/>
                    <a:pt x="4429016" y="418849"/>
                  </a:cubicBezTo>
                  <a:lnTo>
                    <a:pt x="11022" y="418849"/>
                  </a:lnTo>
                  <a:cubicBezTo>
                    <a:pt x="8099" y="418849"/>
                    <a:pt x="5295" y="417688"/>
                    <a:pt x="3228" y="415621"/>
                  </a:cubicBezTo>
                  <a:cubicBezTo>
                    <a:pt x="1161" y="413554"/>
                    <a:pt x="0" y="410751"/>
                    <a:pt x="0" y="407828"/>
                  </a:cubicBezTo>
                  <a:lnTo>
                    <a:pt x="0" y="11022"/>
                  </a:lnTo>
                  <a:cubicBezTo>
                    <a:pt x="0" y="8099"/>
                    <a:pt x="1161" y="5295"/>
                    <a:pt x="3228" y="3228"/>
                  </a:cubicBezTo>
                  <a:cubicBezTo>
                    <a:pt x="5295" y="1161"/>
                    <a:pt x="8099" y="0"/>
                    <a:pt x="11022"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5"/>
            <p:cNvSpPr txBox="1"/>
            <p:nvPr/>
          </p:nvSpPr>
          <p:spPr>
            <a:xfrm>
              <a:off x="0" y="-28575"/>
              <a:ext cx="4440038" cy="447424"/>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6" name="Google Shape;556;p25"/>
          <p:cNvGrpSpPr/>
          <p:nvPr/>
        </p:nvGrpSpPr>
        <p:grpSpPr>
          <a:xfrm>
            <a:off x="9304949" y="3781050"/>
            <a:ext cx="1570466" cy="1570466"/>
            <a:chOff x="0" y="0"/>
            <a:chExt cx="812800" cy="812800"/>
          </a:xfrm>
        </p:grpSpPr>
        <p:sp>
          <p:nvSpPr>
            <p:cNvPr id="557" name="Google Shape;557;p25"/>
            <p:cNvSpPr/>
            <p:nvPr/>
          </p:nvSpPr>
          <p:spPr>
            <a:xfrm>
              <a:off x="0" y="0"/>
              <a:ext cx="812800" cy="812800"/>
            </a:xfrm>
            <a:custGeom>
              <a:rect b="b" l="l" r="r" t="t"/>
              <a:pathLst>
                <a:path extrusionOk="0" h="812800" w="812800">
                  <a:moveTo>
                    <a:pt x="406400" y="0"/>
                  </a:moveTo>
                  <a:lnTo>
                    <a:pt x="485289" y="111986"/>
                  </a:lnTo>
                  <a:lnTo>
                    <a:pt x="609600" y="54447"/>
                  </a:lnTo>
                  <a:lnTo>
                    <a:pt x="621927" y="190873"/>
                  </a:lnTo>
                  <a:lnTo>
                    <a:pt x="758353" y="203200"/>
                  </a:lnTo>
                  <a:lnTo>
                    <a:pt x="700814" y="327511"/>
                  </a:lnTo>
                  <a:lnTo>
                    <a:pt x="812800" y="406400"/>
                  </a:lnTo>
                  <a:lnTo>
                    <a:pt x="700814" y="485289"/>
                  </a:lnTo>
                  <a:lnTo>
                    <a:pt x="758353" y="609600"/>
                  </a:lnTo>
                  <a:lnTo>
                    <a:pt x="621927" y="621927"/>
                  </a:lnTo>
                  <a:lnTo>
                    <a:pt x="609600" y="758353"/>
                  </a:lnTo>
                  <a:lnTo>
                    <a:pt x="485289" y="700814"/>
                  </a:lnTo>
                  <a:lnTo>
                    <a:pt x="406400" y="812800"/>
                  </a:lnTo>
                  <a:lnTo>
                    <a:pt x="327511" y="700814"/>
                  </a:lnTo>
                  <a:lnTo>
                    <a:pt x="203200" y="758353"/>
                  </a:lnTo>
                  <a:lnTo>
                    <a:pt x="190873" y="621927"/>
                  </a:lnTo>
                  <a:lnTo>
                    <a:pt x="54447" y="609600"/>
                  </a:lnTo>
                  <a:lnTo>
                    <a:pt x="111986" y="485289"/>
                  </a:lnTo>
                  <a:lnTo>
                    <a:pt x="0" y="406400"/>
                  </a:lnTo>
                  <a:lnTo>
                    <a:pt x="111986" y="327511"/>
                  </a:lnTo>
                  <a:lnTo>
                    <a:pt x="54447" y="203200"/>
                  </a:lnTo>
                  <a:lnTo>
                    <a:pt x="190873" y="190873"/>
                  </a:lnTo>
                  <a:lnTo>
                    <a:pt x="203200" y="54447"/>
                  </a:lnTo>
                  <a:lnTo>
                    <a:pt x="327511" y="111986"/>
                  </a:lnTo>
                  <a:lnTo>
                    <a:pt x="406400" y="0"/>
                  </a:lnTo>
                  <a:close/>
                </a:path>
              </a:pathLst>
            </a:custGeom>
            <a:solidFill>
              <a:srgbClr val="FFC4A2"/>
            </a:solidFill>
            <a:ln cap="sq" cmpd="sng" w="9525">
              <a:solidFill>
                <a:srgbClr val="000000"/>
              </a:solidFill>
              <a:prstDash val="solid"/>
              <a:miter lim="8000"/>
              <a:headEnd len="sm" w="sm" type="none"/>
              <a:tailEnd len="sm" w="sm" type="none"/>
            </a:ln>
          </p:spPr>
        </p:sp>
        <p:sp>
          <p:nvSpPr>
            <p:cNvPr id="558" name="Google Shape;558;p25"/>
            <p:cNvSpPr txBox="1"/>
            <p:nvPr/>
          </p:nvSpPr>
          <p:spPr>
            <a:xfrm>
              <a:off x="127000" y="79375"/>
              <a:ext cx="558800" cy="606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9" name="Google Shape;559;p25"/>
          <p:cNvGrpSpPr/>
          <p:nvPr/>
        </p:nvGrpSpPr>
        <p:grpSpPr>
          <a:xfrm>
            <a:off x="6356290" y="5707127"/>
            <a:ext cx="2810880" cy="1457999"/>
            <a:chOff x="0" y="0"/>
            <a:chExt cx="908911" cy="471451"/>
          </a:xfrm>
        </p:grpSpPr>
        <p:sp>
          <p:nvSpPr>
            <p:cNvPr id="560" name="Google Shape;560;p25"/>
            <p:cNvSpPr/>
            <p:nvPr/>
          </p:nvSpPr>
          <p:spPr>
            <a:xfrm>
              <a:off x="0" y="0"/>
              <a:ext cx="908911" cy="471451"/>
            </a:xfrm>
            <a:custGeom>
              <a:rect b="b" l="l" r="r" t="t"/>
              <a:pathLst>
                <a:path extrusionOk="0" h="471451" w="908911">
                  <a:moveTo>
                    <a:pt x="507435" y="0"/>
                  </a:moveTo>
                  <a:cubicBezTo>
                    <a:pt x="517238" y="0"/>
                    <a:pt x="527100" y="0"/>
                    <a:pt x="536884" y="0"/>
                  </a:cubicBezTo>
                  <a:cubicBezTo>
                    <a:pt x="614884" y="7803"/>
                    <a:pt x="663631" y="33779"/>
                    <a:pt x="685835" y="76283"/>
                  </a:cubicBezTo>
                  <a:cubicBezTo>
                    <a:pt x="815875" y="70615"/>
                    <a:pt x="908911" y="150984"/>
                    <a:pt x="852803" y="229863"/>
                  </a:cubicBezTo>
                  <a:cubicBezTo>
                    <a:pt x="871963" y="246438"/>
                    <a:pt x="887948" y="264979"/>
                    <a:pt x="893721" y="289863"/>
                  </a:cubicBezTo>
                  <a:cubicBezTo>
                    <a:pt x="893721" y="296992"/>
                    <a:pt x="893721" y="304103"/>
                    <a:pt x="893721" y="311231"/>
                  </a:cubicBezTo>
                  <a:cubicBezTo>
                    <a:pt x="876517" y="374565"/>
                    <a:pt x="802488" y="417361"/>
                    <a:pt x="680951" y="405840"/>
                  </a:cubicBezTo>
                  <a:cubicBezTo>
                    <a:pt x="649681" y="438359"/>
                    <a:pt x="594038" y="471451"/>
                    <a:pt x="507454" y="466869"/>
                  </a:cubicBezTo>
                  <a:cubicBezTo>
                    <a:pt x="462699" y="464734"/>
                    <a:pt x="431564" y="452369"/>
                    <a:pt x="404304" y="437346"/>
                  </a:cubicBezTo>
                  <a:cubicBezTo>
                    <a:pt x="375592" y="449834"/>
                    <a:pt x="344496" y="459634"/>
                    <a:pt x="299567" y="459742"/>
                  </a:cubicBezTo>
                  <a:cubicBezTo>
                    <a:pt x="195623" y="459927"/>
                    <a:pt x="126089" y="411816"/>
                    <a:pt x="124403" y="345824"/>
                  </a:cubicBezTo>
                  <a:cubicBezTo>
                    <a:pt x="57581" y="330386"/>
                    <a:pt x="12322" y="301569"/>
                    <a:pt x="0" y="252259"/>
                  </a:cubicBezTo>
                  <a:cubicBezTo>
                    <a:pt x="0" y="245132"/>
                    <a:pt x="0" y="237989"/>
                    <a:pt x="0" y="230892"/>
                  </a:cubicBezTo>
                  <a:cubicBezTo>
                    <a:pt x="13601" y="182029"/>
                    <a:pt x="56399" y="151337"/>
                    <a:pt x="127658" y="138326"/>
                  </a:cubicBezTo>
                  <a:cubicBezTo>
                    <a:pt x="123376" y="55899"/>
                    <a:pt x="265914" y="4393"/>
                    <a:pt x="383013" y="40707"/>
                  </a:cubicBezTo>
                  <a:cubicBezTo>
                    <a:pt x="410893" y="22750"/>
                    <a:pt x="450338" y="3164"/>
                    <a:pt x="507435" y="0"/>
                  </a:cubicBezTo>
                  <a:close/>
                </a:path>
              </a:pathLst>
            </a:custGeom>
            <a:solidFill>
              <a:srgbClr val="BDDC42"/>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5"/>
            <p:cNvSpPr txBox="1"/>
            <p:nvPr/>
          </p:nvSpPr>
          <p:spPr>
            <a:xfrm>
              <a:off x="41893" y="30244"/>
              <a:ext cx="809935" cy="370224"/>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62" name="Google Shape;562;p25"/>
          <p:cNvSpPr/>
          <p:nvPr/>
        </p:nvSpPr>
        <p:spPr>
          <a:xfrm>
            <a:off x="6564612" y="3906350"/>
            <a:ext cx="2121212" cy="1068319"/>
          </a:xfrm>
          <a:custGeom>
            <a:rect b="b" l="l" r="r" t="t"/>
            <a:pathLst>
              <a:path extrusionOk="0" h="1068319" w="2121212">
                <a:moveTo>
                  <a:pt x="0" y="0"/>
                </a:moveTo>
                <a:lnTo>
                  <a:pt x="2121212" y="0"/>
                </a:lnTo>
                <a:lnTo>
                  <a:pt x="2121212" y="1068319"/>
                </a:lnTo>
                <a:lnTo>
                  <a:pt x="0" y="1068319"/>
                </a:lnTo>
                <a:lnTo>
                  <a:pt x="0" y="0"/>
                </a:lnTo>
                <a:close/>
              </a:path>
            </a:pathLst>
          </a:custGeom>
          <a:blipFill rotWithShape="1">
            <a:blip r:embed="rId3">
              <a:alphaModFix/>
            </a:blip>
            <a:stretch>
              <a:fillRect b="0" l="0" r="0" t="0"/>
            </a:stretch>
          </a:blipFill>
          <a:ln>
            <a:noFill/>
          </a:ln>
        </p:spPr>
      </p:sp>
      <p:grpSp>
        <p:nvGrpSpPr>
          <p:cNvPr id="563" name="Google Shape;563;p25"/>
          <p:cNvGrpSpPr/>
          <p:nvPr/>
        </p:nvGrpSpPr>
        <p:grpSpPr>
          <a:xfrm>
            <a:off x="6365007" y="7764627"/>
            <a:ext cx="1485097" cy="1247858"/>
            <a:chOff x="0" y="0"/>
            <a:chExt cx="742058" cy="623517"/>
          </a:xfrm>
        </p:grpSpPr>
        <p:sp>
          <p:nvSpPr>
            <p:cNvPr id="564" name="Google Shape;564;p25"/>
            <p:cNvSpPr/>
            <p:nvPr/>
          </p:nvSpPr>
          <p:spPr>
            <a:xfrm>
              <a:off x="0" y="0"/>
              <a:ext cx="742058" cy="623517"/>
            </a:xfrm>
            <a:custGeom>
              <a:rect b="b" l="l" r="r" t="t"/>
              <a:pathLst>
                <a:path extrusionOk="0" h="623517" w="742058">
                  <a:moveTo>
                    <a:pt x="371029" y="0"/>
                  </a:moveTo>
                  <a:lnTo>
                    <a:pt x="742058" y="623517"/>
                  </a:lnTo>
                  <a:lnTo>
                    <a:pt x="0" y="623517"/>
                  </a:lnTo>
                  <a:lnTo>
                    <a:pt x="371029" y="0"/>
                  </a:lnTo>
                  <a:close/>
                </a:path>
              </a:pathLst>
            </a:custGeom>
            <a:solidFill>
              <a:srgbClr val="FFC4A2"/>
            </a:solidFill>
            <a:ln cap="sq" cmpd="sng" w="9525">
              <a:solidFill>
                <a:srgbClr val="000000"/>
              </a:solidFill>
              <a:prstDash val="solid"/>
              <a:miter lim="8000"/>
              <a:headEnd len="sm" w="sm" type="none"/>
              <a:tailEnd len="sm" w="sm" type="none"/>
            </a:ln>
          </p:spPr>
        </p:sp>
        <p:sp>
          <p:nvSpPr>
            <p:cNvPr id="565" name="Google Shape;565;p25"/>
            <p:cNvSpPr txBox="1"/>
            <p:nvPr/>
          </p:nvSpPr>
          <p:spPr>
            <a:xfrm>
              <a:off x="115947" y="241865"/>
              <a:ext cx="510165" cy="33711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6" name="Google Shape;566;p25"/>
          <p:cNvGrpSpPr/>
          <p:nvPr/>
        </p:nvGrpSpPr>
        <p:grpSpPr>
          <a:xfrm>
            <a:off x="13929515" y="7715658"/>
            <a:ext cx="1370467" cy="1399922"/>
            <a:chOff x="0" y="0"/>
            <a:chExt cx="859875" cy="878356"/>
          </a:xfrm>
        </p:grpSpPr>
        <p:sp>
          <p:nvSpPr>
            <p:cNvPr id="567" name="Google Shape;567;p25"/>
            <p:cNvSpPr/>
            <p:nvPr/>
          </p:nvSpPr>
          <p:spPr>
            <a:xfrm>
              <a:off x="0" y="0"/>
              <a:ext cx="859875" cy="878356"/>
            </a:xfrm>
            <a:custGeom>
              <a:rect b="b" l="l" r="r" t="t"/>
              <a:pathLst>
                <a:path extrusionOk="0" h="878356" w="859875">
                  <a:moveTo>
                    <a:pt x="429937" y="0"/>
                  </a:moveTo>
                  <a:lnTo>
                    <a:pt x="566742" y="299433"/>
                  </a:lnTo>
                  <a:lnTo>
                    <a:pt x="859875" y="439178"/>
                  </a:lnTo>
                  <a:lnTo>
                    <a:pt x="566742" y="578923"/>
                  </a:lnTo>
                  <a:lnTo>
                    <a:pt x="429937" y="878356"/>
                  </a:lnTo>
                  <a:lnTo>
                    <a:pt x="293133" y="578923"/>
                  </a:lnTo>
                  <a:lnTo>
                    <a:pt x="0" y="439178"/>
                  </a:lnTo>
                  <a:lnTo>
                    <a:pt x="293133" y="299433"/>
                  </a:lnTo>
                  <a:lnTo>
                    <a:pt x="429937" y="0"/>
                  </a:lnTo>
                  <a:close/>
                </a:path>
              </a:pathLst>
            </a:custGeom>
            <a:solidFill>
              <a:srgbClr val="FFC4A2"/>
            </a:solidFill>
            <a:ln cap="sq" cmpd="sng" w="9525">
              <a:solidFill>
                <a:srgbClr val="000000"/>
              </a:solidFill>
              <a:prstDash val="solid"/>
              <a:miter lim="8000"/>
              <a:headEnd len="sm" w="sm" type="none"/>
              <a:tailEnd len="sm" w="sm" type="none"/>
            </a:ln>
          </p:spPr>
        </p:sp>
        <p:sp>
          <p:nvSpPr>
            <p:cNvPr id="568" name="Google Shape;568;p25"/>
            <p:cNvSpPr txBox="1"/>
            <p:nvPr/>
          </p:nvSpPr>
          <p:spPr>
            <a:xfrm>
              <a:off x="201533" y="158240"/>
              <a:ext cx="456808" cy="514251"/>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69" name="Google Shape;569;p25"/>
          <p:cNvGrpSpPr/>
          <p:nvPr/>
        </p:nvGrpSpPr>
        <p:grpSpPr>
          <a:xfrm>
            <a:off x="11402273" y="3906350"/>
            <a:ext cx="1350239" cy="1319866"/>
            <a:chOff x="0" y="0"/>
            <a:chExt cx="898568" cy="878356"/>
          </a:xfrm>
        </p:grpSpPr>
        <p:sp>
          <p:nvSpPr>
            <p:cNvPr id="570" name="Google Shape;570;p25"/>
            <p:cNvSpPr/>
            <p:nvPr/>
          </p:nvSpPr>
          <p:spPr>
            <a:xfrm>
              <a:off x="0" y="0"/>
              <a:ext cx="898568" cy="878356"/>
            </a:xfrm>
            <a:custGeom>
              <a:rect b="b" l="l" r="r" t="t"/>
              <a:pathLst>
                <a:path extrusionOk="0" h="878356" w="898568">
                  <a:moveTo>
                    <a:pt x="449284" y="0"/>
                  </a:moveTo>
                  <a:cubicBezTo>
                    <a:pt x="201151" y="0"/>
                    <a:pt x="0" y="196627"/>
                    <a:pt x="0" y="439178"/>
                  </a:cubicBezTo>
                  <a:cubicBezTo>
                    <a:pt x="0" y="681729"/>
                    <a:pt x="201151" y="878356"/>
                    <a:pt x="449284" y="878356"/>
                  </a:cubicBezTo>
                  <a:cubicBezTo>
                    <a:pt x="697417" y="878356"/>
                    <a:pt x="898568" y="681729"/>
                    <a:pt x="898568" y="439178"/>
                  </a:cubicBezTo>
                  <a:cubicBezTo>
                    <a:pt x="898568" y="196627"/>
                    <a:pt x="697417" y="0"/>
                    <a:pt x="449284" y="0"/>
                  </a:cubicBezTo>
                  <a:close/>
                </a:path>
              </a:pathLst>
            </a:custGeom>
            <a:solidFill>
              <a:srgbClr val="FEFB95"/>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5"/>
            <p:cNvSpPr txBox="1"/>
            <p:nvPr/>
          </p:nvSpPr>
          <p:spPr>
            <a:xfrm>
              <a:off x="84241" y="34721"/>
              <a:ext cx="730087" cy="761289"/>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2" name="Google Shape;572;p25"/>
          <p:cNvGrpSpPr/>
          <p:nvPr/>
        </p:nvGrpSpPr>
        <p:grpSpPr>
          <a:xfrm>
            <a:off x="9636455" y="5771385"/>
            <a:ext cx="1433630" cy="1316379"/>
            <a:chOff x="0" y="0"/>
            <a:chExt cx="1911506" cy="1755172"/>
          </a:xfrm>
        </p:grpSpPr>
        <p:grpSp>
          <p:nvGrpSpPr>
            <p:cNvPr id="573" name="Google Shape;573;p25"/>
            <p:cNvGrpSpPr/>
            <p:nvPr/>
          </p:nvGrpSpPr>
          <p:grpSpPr>
            <a:xfrm rot="5400000">
              <a:off x="558148" y="397605"/>
              <a:ext cx="1750964" cy="955753"/>
              <a:chOff x="0" y="0"/>
              <a:chExt cx="648323" cy="353883"/>
            </a:xfrm>
          </p:grpSpPr>
          <p:sp>
            <p:nvSpPr>
              <p:cNvPr id="574" name="Google Shape;574;p25"/>
              <p:cNvSpPr/>
              <p:nvPr/>
            </p:nvSpPr>
            <p:spPr>
              <a:xfrm>
                <a:off x="0" y="0"/>
                <a:ext cx="648323" cy="353883"/>
              </a:xfrm>
              <a:custGeom>
                <a:rect b="b" l="l" r="r" t="t"/>
                <a:pathLst>
                  <a:path extrusionOk="0" h="353883" w="648323">
                    <a:moveTo>
                      <a:pt x="216224" y="19070"/>
                    </a:moveTo>
                    <a:cubicBezTo>
                      <a:pt x="249355" y="7556"/>
                      <a:pt x="287249" y="0"/>
                      <a:pt x="324336" y="0"/>
                    </a:cubicBezTo>
                    <a:cubicBezTo>
                      <a:pt x="361424" y="0"/>
                      <a:pt x="397111" y="6476"/>
                      <a:pt x="429999" y="17990"/>
                    </a:cubicBezTo>
                    <a:cubicBezTo>
                      <a:pt x="430700" y="18350"/>
                      <a:pt x="431399" y="18350"/>
                      <a:pt x="432098" y="18710"/>
                    </a:cubicBezTo>
                    <a:cubicBezTo>
                      <a:pt x="555605" y="64765"/>
                      <a:pt x="646574" y="186379"/>
                      <a:pt x="648323" y="318308"/>
                    </a:cubicBezTo>
                    <a:lnTo>
                      <a:pt x="648323" y="353883"/>
                    </a:lnTo>
                    <a:lnTo>
                      <a:pt x="0" y="353883"/>
                    </a:lnTo>
                    <a:lnTo>
                      <a:pt x="0" y="318335"/>
                    </a:lnTo>
                    <a:cubicBezTo>
                      <a:pt x="1749" y="185660"/>
                      <a:pt x="91318" y="64045"/>
                      <a:pt x="216224" y="19070"/>
                    </a:cubicBezTo>
                    <a:close/>
                  </a:path>
                </a:pathLst>
              </a:custGeom>
              <a:solidFill>
                <a:srgbClr val="83BFEA"/>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5"/>
              <p:cNvSpPr txBox="1"/>
              <p:nvPr/>
            </p:nvSpPr>
            <p:spPr>
              <a:xfrm>
                <a:off x="0" y="79375"/>
                <a:ext cx="648323" cy="27450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76" name="Google Shape;576;p25"/>
            <p:cNvGrpSpPr/>
            <p:nvPr/>
          </p:nvGrpSpPr>
          <p:grpSpPr>
            <a:xfrm rot="5400000">
              <a:off x="-397605" y="401813"/>
              <a:ext cx="1750964" cy="955753"/>
              <a:chOff x="0" y="0"/>
              <a:chExt cx="648323" cy="353883"/>
            </a:xfrm>
          </p:grpSpPr>
          <p:sp>
            <p:nvSpPr>
              <p:cNvPr id="577" name="Google Shape;577;p25"/>
              <p:cNvSpPr/>
              <p:nvPr/>
            </p:nvSpPr>
            <p:spPr>
              <a:xfrm>
                <a:off x="0" y="0"/>
                <a:ext cx="648323" cy="353883"/>
              </a:xfrm>
              <a:custGeom>
                <a:rect b="b" l="l" r="r" t="t"/>
                <a:pathLst>
                  <a:path extrusionOk="0" h="353883" w="648323">
                    <a:moveTo>
                      <a:pt x="216224" y="19070"/>
                    </a:moveTo>
                    <a:cubicBezTo>
                      <a:pt x="249355" y="7556"/>
                      <a:pt x="287249" y="0"/>
                      <a:pt x="324336" y="0"/>
                    </a:cubicBezTo>
                    <a:cubicBezTo>
                      <a:pt x="361424" y="0"/>
                      <a:pt x="397111" y="6476"/>
                      <a:pt x="429999" y="17990"/>
                    </a:cubicBezTo>
                    <a:cubicBezTo>
                      <a:pt x="430700" y="18350"/>
                      <a:pt x="431399" y="18350"/>
                      <a:pt x="432098" y="18710"/>
                    </a:cubicBezTo>
                    <a:cubicBezTo>
                      <a:pt x="555605" y="64765"/>
                      <a:pt x="646574" y="186379"/>
                      <a:pt x="648323" y="318308"/>
                    </a:cubicBezTo>
                    <a:lnTo>
                      <a:pt x="648323" y="353883"/>
                    </a:lnTo>
                    <a:lnTo>
                      <a:pt x="0" y="353883"/>
                    </a:lnTo>
                    <a:lnTo>
                      <a:pt x="0" y="318335"/>
                    </a:lnTo>
                    <a:cubicBezTo>
                      <a:pt x="1749" y="185660"/>
                      <a:pt x="91318" y="64045"/>
                      <a:pt x="216224" y="19070"/>
                    </a:cubicBezTo>
                    <a:close/>
                  </a:path>
                </a:pathLst>
              </a:custGeom>
              <a:solidFill>
                <a:srgbClr val="83BFEA"/>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5"/>
              <p:cNvSpPr txBox="1"/>
              <p:nvPr/>
            </p:nvSpPr>
            <p:spPr>
              <a:xfrm>
                <a:off x="0" y="79375"/>
                <a:ext cx="648323" cy="27450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grpSp>
        <p:nvGrpSpPr>
          <p:cNvPr id="579" name="Google Shape;579;p25"/>
          <p:cNvGrpSpPr/>
          <p:nvPr/>
        </p:nvGrpSpPr>
        <p:grpSpPr>
          <a:xfrm>
            <a:off x="8199791" y="7655013"/>
            <a:ext cx="1452902" cy="1444526"/>
            <a:chOff x="0" y="0"/>
            <a:chExt cx="883449" cy="878356"/>
          </a:xfrm>
        </p:grpSpPr>
        <p:sp>
          <p:nvSpPr>
            <p:cNvPr id="580" name="Google Shape;580;p25"/>
            <p:cNvSpPr/>
            <p:nvPr/>
          </p:nvSpPr>
          <p:spPr>
            <a:xfrm>
              <a:off x="0" y="0"/>
              <a:ext cx="883449" cy="878356"/>
            </a:xfrm>
            <a:custGeom>
              <a:rect b="b" l="l" r="r" t="t"/>
              <a:pathLst>
                <a:path extrusionOk="0" h="878356" w="883449">
                  <a:moveTo>
                    <a:pt x="441725" y="0"/>
                  </a:moveTo>
                  <a:lnTo>
                    <a:pt x="506936" y="94623"/>
                  </a:lnTo>
                  <a:lnTo>
                    <a:pt x="601978" y="29911"/>
                  </a:lnTo>
                  <a:lnTo>
                    <a:pt x="628552" y="141666"/>
                  </a:lnTo>
                  <a:lnTo>
                    <a:pt x="740587" y="115606"/>
                  </a:lnTo>
                  <a:lnTo>
                    <a:pt x="724936" y="229400"/>
                  </a:lnTo>
                  <a:lnTo>
                    <a:pt x="838834" y="245510"/>
                  </a:lnTo>
                  <a:lnTo>
                    <a:pt x="783070" y="345973"/>
                  </a:lnTo>
                  <a:lnTo>
                    <a:pt x="883449" y="402078"/>
                  </a:lnTo>
                  <a:lnTo>
                    <a:pt x="795104" y="475645"/>
                  </a:lnTo>
                  <a:lnTo>
                    <a:pt x="868407" y="564168"/>
                  </a:lnTo>
                  <a:lnTo>
                    <a:pt x="759411" y="600901"/>
                  </a:lnTo>
                  <a:lnTo>
                    <a:pt x="795739" y="709886"/>
                  </a:lnTo>
                  <a:lnTo>
                    <a:pt x="680815" y="704823"/>
                  </a:lnTo>
                  <a:lnTo>
                    <a:pt x="675259" y="819551"/>
                  </a:lnTo>
                  <a:lnTo>
                    <a:pt x="569927" y="773378"/>
                  </a:lnTo>
                  <a:lnTo>
                    <a:pt x="523239" y="878356"/>
                  </a:lnTo>
                  <a:lnTo>
                    <a:pt x="441725" y="797308"/>
                  </a:lnTo>
                  <a:lnTo>
                    <a:pt x="360210" y="878356"/>
                  </a:lnTo>
                  <a:lnTo>
                    <a:pt x="313522" y="773378"/>
                  </a:lnTo>
                  <a:lnTo>
                    <a:pt x="208190" y="819551"/>
                  </a:lnTo>
                  <a:lnTo>
                    <a:pt x="202634" y="704823"/>
                  </a:lnTo>
                  <a:lnTo>
                    <a:pt x="87711" y="709886"/>
                  </a:lnTo>
                  <a:lnTo>
                    <a:pt x="124037" y="600901"/>
                  </a:lnTo>
                  <a:lnTo>
                    <a:pt x="15042" y="564168"/>
                  </a:lnTo>
                  <a:lnTo>
                    <a:pt x="88345" y="475645"/>
                  </a:lnTo>
                  <a:lnTo>
                    <a:pt x="0" y="402078"/>
                  </a:lnTo>
                  <a:lnTo>
                    <a:pt x="100379" y="345973"/>
                  </a:lnTo>
                  <a:lnTo>
                    <a:pt x="44615" y="245510"/>
                  </a:lnTo>
                  <a:lnTo>
                    <a:pt x="158513" y="229400"/>
                  </a:lnTo>
                  <a:lnTo>
                    <a:pt x="142862" y="115606"/>
                  </a:lnTo>
                  <a:lnTo>
                    <a:pt x="254897" y="141666"/>
                  </a:lnTo>
                  <a:lnTo>
                    <a:pt x="281471" y="29911"/>
                  </a:lnTo>
                  <a:lnTo>
                    <a:pt x="376514" y="94623"/>
                  </a:lnTo>
                  <a:lnTo>
                    <a:pt x="441725" y="0"/>
                  </a:lnTo>
                  <a:close/>
                </a:path>
              </a:pathLst>
            </a:custGeom>
            <a:solidFill>
              <a:srgbClr val="BDDC42"/>
            </a:solidFill>
            <a:ln cap="sq" cmpd="sng" w="9525">
              <a:solidFill>
                <a:srgbClr val="000000"/>
              </a:solidFill>
              <a:prstDash val="solid"/>
              <a:miter lim="8000"/>
              <a:headEnd len="sm" w="sm" type="none"/>
              <a:tailEnd len="sm" w="sm" type="none"/>
            </a:ln>
          </p:spPr>
        </p:sp>
        <p:sp>
          <p:nvSpPr>
            <p:cNvPr id="581" name="Google Shape;581;p25"/>
            <p:cNvSpPr txBox="1"/>
            <p:nvPr/>
          </p:nvSpPr>
          <p:spPr>
            <a:xfrm>
              <a:off x="151843" y="103342"/>
              <a:ext cx="579763" cy="624046"/>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582" name="Google Shape;582;p25"/>
          <p:cNvSpPr/>
          <p:nvPr/>
        </p:nvSpPr>
        <p:spPr>
          <a:xfrm>
            <a:off x="13847094" y="5707127"/>
            <a:ext cx="1422003" cy="1380636"/>
          </a:xfrm>
          <a:custGeom>
            <a:rect b="b" l="l" r="r" t="t"/>
            <a:pathLst>
              <a:path extrusionOk="0" h="1380636" w="1422003">
                <a:moveTo>
                  <a:pt x="0" y="0"/>
                </a:moveTo>
                <a:lnTo>
                  <a:pt x="1422003" y="0"/>
                </a:lnTo>
                <a:lnTo>
                  <a:pt x="1422003" y="1380636"/>
                </a:lnTo>
                <a:lnTo>
                  <a:pt x="0" y="1380636"/>
                </a:lnTo>
                <a:lnTo>
                  <a:pt x="0" y="0"/>
                </a:lnTo>
                <a:close/>
              </a:path>
            </a:pathLst>
          </a:custGeom>
          <a:blipFill rotWithShape="1">
            <a:blip r:embed="rId4">
              <a:alphaModFix/>
            </a:blip>
            <a:stretch>
              <a:fillRect b="0" l="0" r="0" t="0"/>
            </a:stretch>
          </a:blipFill>
          <a:ln>
            <a:noFill/>
          </a:ln>
        </p:spPr>
      </p:sp>
      <p:grpSp>
        <p:nvGrpSpPr>
          <p:cNvPr id="583" name="Google Shape;583;p25"/>
          <p:cNvGrpSpPr/>
          <p:nvPr/>
        </p:nvGrpSpPr>
        <p:grpSpPr>
          <a:xfrm>
            <a:off x="10002380" y="7925168"/>
            <a:ext cx="1746068" cy="961084"/>
            <a:chOff x="0" y="0"/>
            <a:chExt cx="660400" cy="363502"/>
          </a:xfrm>
        </p:grpSpPr>
        <p:sp>
          <p:nvSpPr>
            <p:cNvPr id="584" name="Google Shape;584;p25"/>
            <p:cNvSpPr/>
            <p:nvPr/>
          </p:nvSpPr>
          <p:spPr>
            <a:xfrm>
              <a:off x="0" y="0"/>
              <a:ext cx="660400" cy="363502"/>
            </a:xfrm>
            <a:custGeom>
              <a:rect b="b" l="l" r="r" t="t"/>
              <a:pathLst>
                <a:path extrusionOk="0" h="363502"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8522"/>
                  </a:cubicBezTo>
                  <a:lnTo>
                    <a:pt x="660400" y="363502"/>
                  </a:lnTo>
                  <a:lnTo>
                    <a:pt x="0" y="363502"/>
                  </a:lnTo>
                  <a:lnTo>
                    <a:pt x="0" y="318555"/>
                  </a:lnTo>
                  <a:cubicBezTo>
                    <a:pt x="1782" y="185660"/>
                    <a:pt x="93019" y="64045"/>
                    <a:pt x="220252" y="19070"/>
                  </a:cubicBezTo>
                  <a:close/>
                </a:path>
              </a:pathLst>
            </a:custGeom>
            <a:solidFill>
              <a:srgbClr val="FEFB95"/>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5"/>
            <p:cNvSpPr txBox="1"/>
            <p:nvPr/>
          </p:nvSpPr>
          <p:spPr>
            <a:xfrm>
              <a:off x="0" y="79375"/>
              <a:ext cx="660400" cy="284127"/>
            </a:xfrm>
            <a:prstGeom prst="rect">
              <a:avLst/>
            </a:prstGeom>
            <a:noFill/>
            <a:ln>
              <a:noFill/>
            </a:ln>
          </p:spPr>
          <p:txBody>
            <a:bodyPr anchorCtr="0" anchor="ctr" bIns="48275" lIns="48275" spcFirstLastPara="1" rIns="48275" wrap="square" tIns="48275">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86" name="Google Shape;586;p25"/>
          <p:cNvGrpSpPr/>
          <p:nvPr/>
        </p:nvGrpSpPr>
        <p:grpSpPr>
          <a:xfrm>
            <a:off x="13421754" y="3716018"/>
            <a:ext cx="1847344" cy="1490774"/>
            <a:chOff x="0" y="0"/>
            <a:chExt cx="946255" cy="763611"/>
          </a:xfrm>
        </p:grpSpPr>
        <p:sp>
          <p:nvSpPr>
            <p:cNvPr id="587" name="Google Shape;587;p25"/>
            <p:cNvSpPr/>
            <p:nvPr/>
          </p:nvSpPr>
          <p:spPr>
            <a:xfrm>
              <a:off x="0" y="0"/>
              <a:ext cx="946255" cy="763611"/>
            </a:xfrm>
            <a:custGeom>
              <a:rect b="b" l="l" r="r" t="t"/>
              <a:pathLst>
                <a:path extrusionOk="0" h="763611" w="946255">
                  <a:moveTo>
                    <a:pt x="946255" y="381806"/>
                  </a:moveTo>
                  <a:lnTo>
                    <a:pt x="539855" y="0"/>
                  </a:lnTo>
                  <a:lnTo>
                    <a:pt x="539855" y="203200"/>
                  </a:lnTo>
                  <a:lnTo>
                    <a:pt x="0" y="203200"/>
                  </a:lnTo>
                  <a:lnTo>
                    <a:pt x="0" y="560411"/>
                  </a:lnTo>
                  <a:lnTo>
                    <a:pt x="539855" y="560411"/>
                  </a:lnTo>
                  <a:lnTo>
                    <a:pt x="539855" y="763611"/>
                  </a:lnTo>
                  <a:lnTo>
                    <a:pt x="946255" y="381806"/>
                  </a:lnTo>
                  <a:close/>
                </a:path>
              </a:pathLst>
            </a:custGeom>
            <a:solidFill>
              <a:srgbClr val="BDDC42"/>
            </a:solidFill>
            <a:ln cap="sq" cmpd="sng" w="9525">
              <a:solidFill>
                <a:srgbClr val="000000"/>
              </a:solidFill>
              <a:prstDash val="solid"/>
              <a:miter lim="8000"/>
              <a:headEnd len="sm" w="sm" type="none"/>
              <a:tailEnd len="sm" w="sm" type="none"/>
            </a:ln>
          </p:spPr>
        </p:sp>
        <p:sp>
          <p:nvSpPr>
            <p:cNvPr id="588" name="Google Shape;588;p25"/>
            <p:cNvSpPr txBox="1"/>
            <p:nvPr/>
          </p:nvSpPr>
          <p:spPr>
            <a:xfrm>
              <a:off x="0" y="155575"/>
              <a:ext cx="844655" cy="404836"/>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89" name="Google Shape;589;p25"/>
          <p:cNvGrpSpPr/>
          <p:nvPr/>
        </p:nvGrpSpPr>
        <p:grpSpPr>
          <a:xfrm>
            <a:off x="15889132" y="3719504"/>
            <a:ext cx="1278393" cy="3202204"/>
            <a:chOff x="0" y="0"/>
            <a:chExt cx="1704524" cy="4269606"/>
          </a:xfrm>
        </p:grpSpPr>
        <p:grpSp>
          <p:nvGrpSpPr>
            <p:cNvPr id="590" name="Google Shape;590;p25"/>
            <p:cNvGrpSpPr/>
            <p:nvPr/>
          </p:nvGrpSpPr>
          <p:grpSpPr>
            <a:xfrm>
              <a:off x="0" y="0"/>
              <a:ext cx="1704524" cy="1423202"/>
              <a:chOff x="0" y="0"/>
              <a:chExt cx="812800" cy="678652"/>
            </a:xfrm>
          </p:grpSpPr>
          <p:sp>
            <p:nvSpPr>
              <p:cNvPr id="591" name="Google Shape;591;p25"/>
              <p:cNvSpPr/>
              <p:nvPr/>
            </p:nvSpPr>
            <p:spPr>
              <a:xfrm>
                <a:off x="0" y="0"/>
                <a:ext cx="812800" cy="678652"/>
              </a:xfrm>
              <a:custGeom>
                <a:rect b="b" l="l" r="r" t="t"/>
                <a:pathLst>
                  <a:path extrusionOk="0" h="678652" w="812800">
                    <a:moveTo>
                      <a:pt x="406400" y="0"/>
                    </a:moveTo>
                    <a:lnTo>
                      <a:pt x="812800" y="678652"/>
                    </a:lnTo>
                    <a:lnTo>
                      <a:pt x="0" y="678652"/>
                    </a:lnTo>
                    <a:lnTo>
                      <a:pt x="406400" y="0"/>
                    </a:lnTo>
                    <a:close/>
                  </a:path>
                </a:pathLst>
              </a:custGeom>
              <a:solidFill>
                <a:srgbClr val="83BFEA"/>
              </a:solidFill>
              <a:ln cap="sq" cmpd="sng" w="9525">
                <a:solidFill>
                  <a:srgbClr val="000000"/>
                </a:solidFill>
                <a:prstDash val="solid"/>
                <a:miter lim="8000"/>
                <a:headEnd len="sm" w="sm" type="none"/>
                <a:tailEnd len="sm" w="sm" type="none"/>
              </a:ln>
            </p:spPr>
          </p:sp>
          <p:sp>
            <p:nvSpPr>
              <p:cNvPr id="592" name="Google Shape;592;p25"/>
              <p:cNvSpPr txBox="1"/>
              <p:nvPr/>
            </p:nvSpPr>
            <p:spPr>
              <a:xfrm>
                <a:off x="127000" y="267463"/>
                <a:ext cx="558800" cy="36271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3" name="Google Shape;593;p25"/>
            <p:cNvGrpSpPr/>
            <p:nvPr/>
          </p:nvGrpSpPr>
          <p:grpSpPr>
            <a:xfrm>
              <a:off x="0" y="1423202"/>
              <a:ext cx="1704524" cy="1423202"/>
              <a:chOff x="0" y="0"/>
              <a:chExt cx="812800" cy="678652"/>
            </a:xfrm>
          </p:grpSpPr>
          <p:sp>
            <p:nvSpPr>
              <p:cNvPr id="594" name="Google Shape;594;p25"/>
              <p:cNvSpPr/>
              <p:nvPr/>
            </p:nvSpPr>
            <p:spPr>
              <a:xfrm>
                <a:off x="0" y="0"/>
                <a:ext cx="812800" cy="678652"/>
              </a:xfrm>
              <a:custGeom>
                <a:rect b="b" l="l" r="r" t="t"/>
                <a:pathLst>
                  <a:path extrusionOk="0" h="678652" w="812800">
                    <a:moveTo>
                      <a:pt x="406400" y="0"/>
                    </a:moveTo>
                    <a:lnTo>
                      <a:pt x="812800" y="678652"/>
                    </a:lnTo>
                    <a:lnTo>
                      <a:pt x="0" y="678652"/>
                    </a:lnTo>
                    <a:lnTo>
                      <a:pt x="406400" y="0"/>
                    </a:lnTo>
                    <a:close/>
                  </a:path>
                </a:pathLst>
              </a:custGeom>
              <a:solidFill>
                <a:srgbClr val="83BFEA"/>
              </a:solidFill>
              <a:ln cap="sq" cmpd="sng" w="9525">
                <a:solidFill>
                  <a:srgbClr val="000000"/>
                </a:solidFill>
                <a:prstDash val="solid"/>
                <a:miter lim="8000"/>
                <a:headEnd len="sm" w="sm" type="none"/>
                <a:tailEnd len="sm" w="sm" type="none"/>
              </a:ln>
            </p:spPr>
          </p:sp>
          <p:sp>
            <p:nvSpPr>
              <p:cNvPr id="595" name="Google Shape;595;p25"/>
              <p:cNvSpPr txBox="1"/>
              <p:nvPr/>
            </p:nvSpPr>
            <p:spPr>
              <a:xfrm>
                <a:off x="127000" y="267463"/>
                <a:ext cx="558800" cy="36271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96" name="Google Shape;596;p25"/>
            <p:cNvGrpSpPr/>
            <p:nvPr/>
          </p:nvGrpSpPr>
          <p:grpSpPr>
            <a:xfrm>
              <a:off x="0" y="2846404"/>
              <a:ext cx="1704524" cy="1423202"/>
              <a:chOff x="0" y="0"/>
              <a:chExt cx="812800" cy="678652"/>
            </a:xfrm>
          </p:grpSpPr>
          <p:sp>
            <p:nvSpPr>
              <p:cNvPr id="597" name="Google Shape;597;p25"/>
              <p:cNvSpPr/>
              <p:nvPr/>
            </p:nvSpPr>
            <p:spPr>
              <a:xfrm>
                <a:off x="0" y="0"/>
                <a:ext cx="812800" cy="678652"/>
              </a:xfrm>
              <a:custGeom>
                <a:rect b="b" l="l" r="r" t="t"/>
                <a:pathLst>
                  <a:path extrusionOk="0" h="678652" w="812800">
                    <a:moveTo>
                      <a:pt x="406400" y="0"/>
                    </a:moveTo>
                    <a:lnTo>
                      <a:pt x="812800" y="678652"/>
                    </a:lnTo>
                    <a:lnTo>
                      <a:pt x="0" y="678652"/>
                    </a:lnTo>
                    <a:lnTo>
                      <a:pt x="406400" y="0"/>
                    </a:lnTo>
                    <a:close/>
                  </a:path>
                </a:pathLst>
              </a:custGeom>
              <a:solidFill>
                <a:srgbClr val="83BFEA"/>
              </a:solidFill>
              <a:ln cap="sq" cmpd="sng" w="9525">
                <a:solidFill>
                  <a:srgbClr val="000000"/>
                </a:solidFill>
                <a:prstDash val="solid"/>
                <a:miter lim="8000"/>
                <a:headEnd len="sm" w="sm" type="none"/>
                <a:tailEnd len="sm" w="sm" type="none"/>
              </a:ln>
            </p:spPr>
          </p:sp>
          <p:sp>
            <p:nvSpPr>
              <p:cNvPr id="598" name="Google Shape;598;p25"/>
              <p:cNvSpPr txBox="1"/>
              <p:nvPr/>
            </p:nvSpPr>
            <p:spPr>
              <a:xfrm>
                <a:off x="127000" y="267463"/>
                <a:ext cx="558800" cy="36271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sp>
        <p:nvSpPr>
          <p:cNvPr id="599" name="Google Shape;599;p25"/>
          <p:cNvSpPr/>
          <p:nvPr/>
        </p:nvSpPr>
        <p:spPr>
          <a:xfrm>
            <a:off x="11553769" y="5750435"/>
            <a:ext cx="1835409" cy="1401585"/>
          </a:xfrm>
          <a:custGeom>
            <a:rect b="b" l="l" r="r" t="t"/>
            <a:pathLst>
              <a:path extrusionOk="0" h="1401585" w="1835409">
                <a:moveTo>
                  <a:pt x="0" y="0"/>
                </a:moveTo>
                <a:lnTo>
                  <a:pt x="1835409" y="0"/>
                </a:lnTo>
                <a:lnTo>
                  <a:pt x="1835409" y="1401585"/>
                </a:lnTo>
                <a:lnTo>
                  <a:pt x="0" y="1401585"/>
                </a:lnTo>
                <a:lnTo>
                  <a:pt x="0" y="0"/>
                </a:lnTo>
                <a:close/>
              </a:path>
            </a:pathLst>
          </a:custGeom>
          <a:blipFill rotWithShape="1">
            <a:blip r:embed="rId5">
              <a:alphaModFix/>
            </a:blip>
            <a:stretch>
              <a:fillRect b="0" l="0" r="0" t="0"/>
            </a:stretch>
          </a:blipFill>
          <a:ln>
            <a:noFill/>
          </a:ln>
        </p:spPr>
      </p:sp>
      <p:grpSp>
        <p:nvGrpSpPr>
          <p:cNvPr id="600" name="Google Shape;600;p25"/>
          <p:cNvGrpSpPr/>
          <p:nvPr/>
        </p:nvGrpSpPr>
        <p:grpSpPr>
          <a:xfrm>
            <a:off x="12077393" y="7706571"/>
            <a:ext cx="1524707" cy="1409009"/>
            <a:chOff x="0" y="0"/>
            <a:chExt cx="838313" cy="774700"/>
          </a:xfrm>
        </p:grpSpPr>
        <p:sp>
          <p:nvSpPr>
            <p:cNvPr id="601" name="Google Shape;601;p25"/>
            <p:cNvSpPr/>
            <p:nvPr/>
          </p:nvSpPr>
          <p:spPr>
            <a:xfrm>
              <a:off x="0" y="0"/>
              <a:ext cx="838313" cy="774700"/>
            </a:xfrm>
            <a:custGeom>
              <a:rect b="b" l="l" r="r" t="t"/>
              <a:pathLst>
                <a:path extrusionOk="0" h="774700" w="838313">
                  <a:moveTo>
                    <a:pt x="419156" y="0"/>
                  </a:moveTo>
                  <a:lnTo>
                    <a:pt x="518106" y="295909"/>
                  </a:lnTo>
                  <a:lnTo>
                    <a:pt x="838313" y="295909"/>
                  </a:lnTo>
                  <a:lnTo>
                    <a:pt x="579260" y="478791"/>
                  </a:lnTo>
                  <a:lnTo>
                    <a:pt x="678209" y="774700"/>
                  </a:lnTo>
                  <a:lnTo>
                    <a:pt x="419156" y="591819"/>
                  </a:lnTo>
                  <a:lnTo>
                    <a:pt x="160103" y="774700"/>
                  </a:lnTo>
                  <a:lnTo>
                    <a:pt x="259053" y="478791"/>
                  </a:lnTo>
                  <a:lnTo>
                    <a:pt x="0" y="295909"/>
                  </a:lnTo>
                  <a:lnTo>
                    <a:pt x="320207" y="295909"/>
                  </a:lnTo>
                  <a:lnTo>
                    <a:pt x="419156" y="0"/>
                  </a:lnTo>
                  <a:close/>
                </a:path>
              </a:pathLst>
            </a:custGeom>
            <a:solidFill>
              <a:srgbClr val="83BFEA"/>
            </a:solidFill>
            <a:ln cap="sq" cmpd="sng" w="9525">
              <a:solidFill>
                <a:srgbClr val="000000"/>
              </a:solidFill>
              <a:prstDash val="solid"/>
              <a:miter lim="8000"/>
              <a:headEnd len="sm" w="sm" type="none"/>
              <a:tailEnd len="sm" w="sm" type="none"/>
            </a:ln>
          </p:spPr>
        </p:sp>
        <p:sp>
          <p:nvSpPr>
            <p:cNvPr id="602" name="Google Shape;602;p25"/>
            <p:cNvSpPr txBox="1"/>
            <p:nvPr/>
          </p:nvSpPr>
          <p:spPr>
            <a:xfrm>
              <a:off x="235775" y="219075"/>
              <a:ext cx="366762" cy="3905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03" name="Google Shape;603;p25"/>
          <p:cNvSpPr/>
          <p:nvPr/>
        </p:nvSpPr>
        <p:spPr>
          <a:xfrm>
            <a:off x="15683293" y="7585141"/>
            <a:ext cx="1530439" cy="1530439"/>
          </a:xfrm>
          <a:custGeom>
            <a:rect b="b" l="l" r="r" t="t"/>
            <a:pathLst>
              <a:path extrusionOk="0" h="1530439" w="1530439">
                <a:moveTo>
                  <a:pt x="0" y="0"/>
                </a:moveTo>
                <a:lnTo>
                  <a:pt x="1530439" y="0"/>
                </a:lnTo>
                <a:lnTo>
                  <a:pt x="1530439" y="1530439"/>
                </a:lnTo>
                <a:lnTo>
                  <a:pt x="0" y="1530439"/>
                </a:lnTo>
                <a:lnTo>
                  <a:pt x="0" y="0"/>
                </a:lnTo>
                <a:close/>
              </a:path>
            </a:pathLst>
          </a:custGeom>
          <a:blipFill rotWithShape="1">
            <a:blip r:embed="rId6">
              <a:alphaModFix/>
            </a:blip>
            <a:stretch>
              <a:fillRect b="0" l="0" r="0" t="0"/>
            </a:stretch>
          </a:blipFill>
          <a:ln>
            <a:noFill/>
          </a:ln>
        </p:spPr>
      </p:sp>
      <p:sp>
        <p:nvSpPr>
          <p:cNvPr id="604" name="Google Shape;604;p25"/>
          <p:cNvSpPr txBox="1"/>
          <p:nvPr/>
        </p:nvSpPr>
        <p:spPr>
          <a:xfrm>
            <a:off x="1213221" y="3725543"/>
            <a:ext cx="4006302" cy="479198"/>
          </a:xfrm>
          <a:prstGeom prst="rect">
            <a:avLst/>
          </a:prstGeom>
          <a:noFill/>
          <a:ln>
            <a:noFill/>
          </a:ln>
        </p:spPr>
        <p:txBody>
          <a:bodyPr anchorCtr="0" anchor="t" bIns="0" lIns="0" spcFirstLastPara="1" rIns="0" wrap="square" tIns="0">
            <a:spAutoFit/>
          </a:bodyPr>
          <a:lstStyle/>
          <a:p>
            <a:pPr indent="0" lvl="0" marL="0" marR="0" rtl="0" algn="ctr">
              <a:lnSpc>
                <a:spcPct val="122051"/>
              </a:lnSpc>
              <a:spcBef>
                <a:spcPts val="0"/>
              </a:spcBef>
              <a:spcAft>
                <a:spcPts val="0"/>
              </a:spcAft>
              <a:buNone/>
            </a:pPr>
            <a:r>
              <a:rPr b="0" i="0" lang="en-US" sz="1628" u="none" cap="none" strike="noStrike">
                <a:solidFill>
                  <a:srgbClr val="000000"/>
                </a:solidFill>
                <a:latin typeface="DM Sans"/>
                <a:ea typeface="DM Sans"/>
                <a:cs typeface="DM Sans"/>
                <a:sym typeface="DM Sans"/>
              </a:rPr>
              <a:t>This presentation template</a:t>
            </a:r>
            <a:endParaRPr/>
          </a:p>
          <a:p>
            <a:pPr indent="0" lvl="0" marL="0" marR="0" rtl="0" algn="ctr">
              <a:lnSpc>
                <a:spcPct val="122051"/>
              </a:lnSpc>
              <a:spcBef>
                <a:spcPts val="0"/>
              </a:spcBef>
              <a:spcAft>
                <a:spcPts val="0"/>
              </a:spcAft>
              <a:buNone/>
            </a:pPr>
            <a:r>
              <a:rPr b="0" i="0" lang="en-US" sz="1628" u="none" cap="none" strike="noStrike">
                <a:solidFill>
                  <a:srgbClr val="000000"/>
                </a:solidFill>
                <a:latin typeface="DM Sans"/>
                <a:ea typeface="DM Sans"/>
                <a:cs typeface="DM Sans"/>
                <a:sym typeface="DM Sans"/>
              </a:rPr>
              <a:t>uses the following free fonts:</a:t>
            </a:r>
            <a:endParaRPr/>
          </a:p>
        </p:txBody>
      </p:sp>
      <p:sp>
        <p:nvSpPr>
          <p:cNvPr id="605" name="Google Shape;605;p25"/>
          <p:cNvSpPr txBox="1"/>
          <p:nvPr/>
        </p:nvSpPr>
        <p:spPr>
          <a:xfrm>
            <a:off x="1158663" y="6688941"/>
            <a:ext cx="4185267" cy="232768"/>
          </a:xfrm>
          <a:prstGeom prst="rect">
            <a:avLst/>
          </a:prstGeom>
          <a:noFill/>
          <a:ln>
            <a:noFill/>
          </a:ln>
        </p:spPr>
        <p:txBody>
          <a:bodyPr anchorCtr="0" anchor="t" bIns="0" lIns="0" spcFirstLastPara="1" rIns="0" wrap="square" tIns="0">
            <a:spAutoFit/>
          </a:bodyPr>
          <a:lstStyle/>
          <a:p>
            <a:pPr indent="0" lvl="0" marL="0" marR="0" rtl="0" algn="ctr">
              <a:lnSpc>
                <a:spcPct val="122051"/>
              </a:lnSpc>
              <a:spcBef>
                <a:spcPts val="0"/>
              </a:spcBef>
              <a:spcAft>
                <a:spcPts val="0"/>
              </a:spcAft>
              <a:buNone/>
            </a:pPr>
            <a:r>
              <a:rPr b="0" i="0" lang="en-US" sz="1628" u="none" cap="none" strike="noStrike">
                <a:solidFill>
                  <a:srgbClr val="000000"/>
                </a:solidFill>
                <a:latin typeface="DM Sans"/>
                <a:ea typeface="DM Sans"/>
                <a:cs typeface="DM Sans"/>
                <a:sym typeface="DM Sans"/>
              </a:rPr>
              <a:t>You can find these fonts online too.</a:t>
            </a:r>
            <a:endParaRPr/>
          </a:p>
        </p:txBody>
      </p:sp>
      <p:sp>
        <p:nvSpPr>
          <p:cNvPr id="606" name="Google Shape;606;p25"/>
          <p:cNvSpPr txBox="1"/>
          <p:nvPr/>
        </p:nvSpPr>
        <p:spPr>
          <a:xfrm>
            <a:off x="1707028" y="4552633"/>
            <a:ext cx="3018689" cy="1876941"/>
          </a:xfrm>
          <a:prstGeom prst="rect">
            <a:avLst/>
          </a:prstGeom>
          <a:noFill/>
          <a:ln>
            <a:noFill/>
          </a:ln>
        </p:spPr>
        <p:txBody>
          <a:bodyPr anchorCtr="0" anchor="t" bIns="0" lIns="0" spcFirstLastPara="1" rIns="0" wrap="square" tIns="0">
            <a:spAutoFit/>
          </a:bodyPr>
          <a:lstStyle/>
          <a:p>
            <a:pPr indent="0" lvl="0" marL="0" marR="0" rtl="0" algn="ctr">
              <a:lnSpc>
                <a:spcPct val="102996"/>
              </a:lnSpc>
              <a:spcBef>
                <a:spcPts val="0"/>
              </a:spcBef>
              <a:spcAft>
                <a:spcPts val="0"/>
              </a:spcAft>
              <a:buNone/>
            </a:pPr>
            <a:r>
              <a:rPr b="1" i="0" lang="en-US" sz="1435" u="none" cap="none" strike="noStrike">
                <a:solidFill>
                  <a:srgbClr val="000000"/>
                </a:solidFill>
                <a:latin typeface="DM Sans"/>
                <a:ea typeface="DM Sans"/>
                <a:cs typeface="DM Sans"/>
                <a:sym typeface="DM Sans"/>
              </a:rPr>
              <a:t>TITLES:</a:t>
            </a:r>
            <a:endParaRPr/>
          </a:p>
          <a:p>
            <a:pPr indent="0" lvl="0" marL="0" marR="0" rtl="0" algn="ctr">
              <a:lnSpc>
                <a:spcPct val="103018"/>
              </a:lnSpc>
              <a:spcBef>
                <a:spcPts val="0"/>
              </a:spcBef>
              <a:spcAft>
                <a:spcPts val="0"/>
              </a:spcAft>
              <a:buNone/>
            </a:pPr>
            <a:r>
              <a:rPr b="0" i="0" lang="en-US" sz="2021" u="none" cap="none" strike="noStrike">
                <a:solidFill>
                  <a:srgbClr val="000000"/>
                </a:solidFill>
                <a:latin typeface="DM Sans"/>
                <a:ea typeface="DM Sans"/>
                <a:cs typeface="DM Sans"/>
                <a:sym typeface="DM Sans"/>
              </a:rPr>
              <a:t>HAMMERSMITH ONE</a:t>
            </a:r>
            <a:endParaRPr/>
          </a:p>
          <a:p>
            <a:pPr indent="0" lvl="0" marL="0" marR="0" rtl="0" algn="ctr">
              <a:lnSpc>
                <a:spcPct val="102967"/>
              </a:lnSpc>
              <a:spcBef>
                <a:spcPts val="0"/>
              </a:spcBef>
              <a:spcAft>
                <a:spcPts val="0"/>
              </a:spcAft>
              <a:buNone/>
            </a:pPr>
            <a:r>
              <a:t/>
            </a:r>
            <a:endParaRPr b="0" i="0" sz="2021" u="none" cap="none" strike="noStrike">
              <a:solidFill>
                <a:srgbClr val="000000"/>
              </a:solidFill>
              <a:latin typeface="DM Sans"/>
              <a:ea typeface="DM Sans"/>
              <a:cs typeface="DM Sans"/>
              <a:sym typeface="DM Sans"/>
            </a:endParaRPr>
          </a:p>
          <a:p>
            <a:pPr indent="0" lvl="0" marL="0" marR="0" rtl="0" algn="ctr">
              <a:lnSpc>
                <a:spcPct val="102996"/>
              </a:lnSpc>
              <a:spcBef>
                <a:spcPts val="0"/>
              </a:spcBef>
              <a:spcAft>
                <a:spcPts val="0"/>
              </a:spcAft>
              <a:buNone/>
            </a:pPr>
            <a:r>
              <a:rPr b="1" i="0" lang="en-US" sz="1435" u="none" cap="none" strike="noStrike">
                <a:solidFill>
                  <a:srgbClr val="000000"/>
                </a:solidFill>
                <a:latin typeface="DM Sans"/>
                <a:ea typeface="DM Sans"/>
                <a:cs typeface="DM Sans"/>
                <a:sym typeface="DM Sans"/>
              </a:rPr>
              <a:t>HEADERS:</a:t>
            </a:r>
            <a:endParaRPr/>
          </a:p>
          <a:p>
            <a:pPr indent="0" lvl="0" marL="0" marR="0" rtl="0" algn="ctr">
              <a:lnSpc>
                <a:spcPct val="103018"/>
              </a:lnSpc>
              <a:spcBef>
                <a:spcPts val="0"/>
              </a:spcBef>
              <a:spcAft>
                <a:spcPts val="0"/>
              </a:spcAft>
              <a:buNone/>
            </a:pPr>
            <a:r>
              <a:rPr b="0" i="0" lang="en-US" sz="2021" u="none" cap="none" strike="noStrike">
                <a:solidFill>
                  <a:srgbClr val="000000"/>
                </a:solidFill>
                <a:latin typeface="DM Sans"/>
                <a:ea typeface="DM Sans"/>
                <a:cs typeface="DM Sans"/>
                <a:sym typeface="DM Sans"/>
              </a:rPr>
              <a:t>HAMMERSMITH ONE</a:t>
            </a:r>
            <a:endParaRPr/>
          </a:p>
          <a:p>
            <a:pPr indent="0" lvl="0" marL="0" marR="0" rtl="0" algn="ctr">
              <a:lnSpc>
                <a:spcPct val="102967"/>
              </a:lnSpc>
              <a:spcBef>
                <a:spcPts val="0"/>
              </a:spcBef>
              <a:spcAft>
                <a:spcPts val="0"/>
              </a:spcAft>
              <a:buNone/>
            </a:pPr>
            <a:r>
              <a:t/>
            </a:r>
            <a:endParaRPr b="0" i="0" sz="2021" u="none" cap="none" strike="noStrike">
              <a:solidFill>
                <a:srgbClr val="000000"/>
              </a:solidFill>
              <a:latin typeface="DM Sans"/>
              <a:ea typeface="DM Sans"/>
              <a:cs typeface="DM Sans"/>
              <a:sym typeface="DM Sans"/>
            </a:endParaRPr>
          </a:p>
          <a:p>
            <a:pPr indent="0" lvl="0" marL="0" marR="0" rtl="0" algn="ctr">
              <a:lnSpc>
                <a:spcPct val="102996"/>
              </a:lnSpc>
              <a:spcBef>
                <a:spcPts val="0"/>
              </a:spcBef>
              <a:spcAft>
                <a:spcPts val="0"/>
              </a:spcAft>
              <a:buNone/>
            </a:pPr>
            <a:r>
              <a:rPr b="1" i="0" lang="en-US" sz="1435" u="none" cap="none" strike="noStrike">
                <a:solidFill>
                  <a:srgbClr val="000000"/>
                </a:solidFill>
                <a:latin typeface="DM Sans"/>
                <a:ea typeface="DM Sans"/>
                <a:cs typeface="DM Sans"/>
                <a:sym typeface="DM Sans"/>
              </a:rPr>
              <a:t>BODY COPY:</a:t>
            </a:r>
            <a:endParaRPr/>
          </a:p>
          <a:p>
            <a:pPr indent="0" lvl="0" marL="0" marR="0" rtl="0" algn="ctr">
              <a:lnSpc>
                <a:spcPct val="103018"/>
              </a:lnSpc>
              <a:spcBef>
                <a:spcPts val="0"/>
              </a:spcBef>
              <a:spcAft>
                <a:spcPts val="0"/>
              </a:spcAft>
              <a:buNone/>
            </a:pPr>
            <a:r>
              <a:rPr b="0" i="0" lang="en-US" sz="2021" u="none" cap="none" strike="noStrike">
                <a:solidFill>
                  <a:srgbClr val="000000"/>
                </a:solidFill>
                <a:latin typeface="DM Sans"/>
                <a:ea typeface="DM Sans"/>
                <a:cs typeface="DM Sans"/>
                <a:sym typeface="DM Sans"/>
              </a:rPr>
              <a:t>DM SANS</a:t>
            </a:r>
            <a:endParaRPr/>
          </a:p>
        </p:txBody>
      </p:sp>
      <p:sp>
        <p:nvSpPr>
          <p:cNvPr id="607" name="Google Shape;607;p25"/>
          <p:cNvSpPr txBox="1"/>
          <p:nvPr/>
        </p:nvSpPr>
        <p:spPr>
          <a:xfrm>
            <a:off x="835159" y="9023583"/>
            <a:ext cx="1221374" cy="170961"/>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None/>
            </a:pPr>
            <a:r>
              <a:rPr b="1" i="0" lang="en-US" sz="1300" u="none" cap="none" strike="noStrike">
                <a:solidFill>
                  <a:srgbClr val="000000"/>
                </a:solidFill>
                <a:latin typeface="DM Sans"/>
                <a:ea typeface="DM Sans"/>
                <a:cs typeface="DM Sans"/>
                <a:sym typeface="DM Sans"/>
              </a:rPr>
              <a:t>#D3ADF1</a:t>
            </a:r>
            <a:endParaRPr/>
          </a:p>
        </p:txBody>
      </p:sp>
      <p:sp>
        <p:nvSpPr>
          <p:cNvPr id="608" name="Google Shape;608;p25"/>
          <p:cNvSpPr txBox="1"/>
          <p:nvPr/>
        </p:nvSpPr>
        <p:spPr>
          <a:xfrm>
            <a:off x="1741793" y="9023583"/>
            <a:ext cx="1221374" cy="170961"/>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None/>
            </a:pPr>
            <a:r>
              <a:rPr b="1" i="0" lang="en-US" sz="1300" u="none" cap="none" strike="noStrike">
                <a:solidFill>
                  <a:srgbClr val="000000"/>
                </a:solidFill>
                <a:latin typeface="DM Sans"/>
                <a:ea typeface="DM Sans"/>
                <a:cs typeface="DM Sans"/>
                <a:sym typeface="DM Sans"/>
              </a:rPr>
              <a:t>#FFC4A2</a:t>
            </a:r>
            <a:endParaRPr/>
          </a:p>
        </p:txBody>
      </p:sp>
      <p:sp>
        <p:nvSpPr>
          <p:cNvPr id="609" name="Google Shape;609;p25"/>
          <p:cNvSpPr txBox="1"/>
          <p:nvPr/>
        </p:nvSpPr>
        <p:spPr>
          <a:xfrm>
            <a:off x="2648428" y="9023583"/>
            <a:ext cx="1221374" cy="170961"/>
          </a:xfrm>
          <a:prstGeom prst="rect">
            <a:avLst/>
          </a:prstGeom>
          <a:noFill/>
          <a:ln>
            <a:noFill/>
          </a:ln>
        </p:spPr>
        <p:txBody>
          <a:bodyPr anchorCtr="0" anchor="t" bIns="0" lIns="0" spcFirstLastPara="1" rIns="0" wrap="square" tIns="0">
            <a:spAutoFit/>
          </a:bodyPr>
          <a:lstStyle/>
          <a:p>
            <a:pPr indent="0" lvl="0" marL="0" marR="0" rtl="0" algn="ctr">
              <a:lnSpc>
                <a:spcPct val="103000"/>
              </a:lnSpc>
              <a:spcBef>
                <a:spcPts val="0"/>
              </a:spcBef>
              <a:spcAft>
                <a:spcPts val="0"/>
              </a:spcAft>
              <a:buNone/>
            </a:pPr>
            <a:r>
              <a:rPr b="1" i="0" lang="en-US" sz="1300" u="none" cap="none" strike="noStrike">
                <a:solidFill>
                  <a:srgbClr val="000000"/>
                </a:solidFill>
                <a:latin typeface="DM Sans"/>
                <a:ea typeface="DM Sans"/>
                <a:cs typeface="DM Sans"/>
                <a:sym typeface="DM Sans"/>
              </a:rPr>
              <a:t>#FEFB95</a:t>
            </a:r>
            <a:endParaRPr/>
          </a:p>
        </p:txBody>
      </p:sp>
      <p:sp>
        <p:nvSpPr>
          <p:cNvPr id="610" name="Google Shape;610;p25"/>
          <p:cNvSpPr txBox="1"/>
          <p:nvPr/>
        </p:nvSpPr>
        <p:spPr>
          <a:xfrm>
            <a:off x="3555063" y="9031535"/>
            <a:ext cx="1170260" cy="163009"/>
          </a:xfrm>
          <a:prstGeom prst="rect">
            <a:avLst/>
          </a:prstGeom>
          <a:noFill/>
          <a:ln>
            <a:noFill/>
          </a:ln>
        </p:spPr>
        <p:txBody>
          <a:bodyPr anchorCtr="0" anchor="t" bIns="0" lIns="0" spcFirstLastPara="1" rIns="0" wrap="square" tIns="0">
            <a:spAutoFit/>
          </a:bodyPr>
          <a:lstStyle/>
          <a:p>
            <a:pPr indent="0" lvl="0" marL="0" marR="0" rtl="0" algn="ctr">
              <a:lnSpc>
                <a:spcPct val="102971"/>
              </a:lnSpc>
              <a:spcBef>
                <a:spcPts val="0"/>
              </a:spcBef>
              <a:spcAft>
                <a:spcPts val="0"/>
              </a:spcAft>
              <a:buNone/>
            </a:pPr>
            <a:r>
              <a:rPr b="1" i="0" lang="en-US" sz="1245" u="none" cap="none" strike="noStrike">
                <a:solidFill>
                  <a:srgbClr val="000000"/>
                </a:solidFill>
                <a:latin typeface="DM Sans"/>
                <a:ea typeface="DM Sans"/>
                <a:cs typeface="DM Sans"/>
                <a:sym typeface="DM Sans"/>
              </a:rPr>
              <a:t>#BDDC42</a:t>
            </a:r>
            <a:endParaRPr/>
          </a:p>
        </p:txBody>
      </p:sp>
      <p:sp>
        <p:nvSpPr>
          <p:cNvPr id="611" name="Google Shape;611;p25"/>
          <p:cNvSpPr txBox="1"/>
          <p:nvPr/>
        </p:nvSpPr>
        <p:spPr>
          <a:xfrm>
            <a:off x="4410584" y="9031535"/>
            <a:ext cx="1170260" cy="163009"/>
          </a:xfrm>
          <a:prstGeom prst="rect">
            <a:avLst/>
          </a:prstGeom>
          <a:noFill/>
          <a:ln>
            <a:noFill/>
          </a:ln>
        </p:spPr>
        <p:txBody>
          <a:bodyPr anchorCtr="0" anchor="t" bIns="0" lIns="0" spcFirstLastPara="1" rIns="0" wrap="square" tIns="0">
            <a:spAutoFit/>
          </a:bodyPr>
          <a:lstStyle/>
          <a:p>
            <a:pPr indent="0" lvl="0" marL="0" marR="0" rtl="0" algn="ctr">
              <a:lnSpc>
                <a:spcPct val="102971"/>
              </a:lnSpc>
              <a:spcBef>
                <a:spcPts val="0"/>
              </a:spcBef>
              <a:spcAft>
                <a:spcPts val="0"/>
              </a:spcAft>
              <a:buNone/>
            </a:pPr>
            <a:r>
              <a:rPr b="1" i="0" lang="en-US" sz="1245" u="none" cap="none" strike="noStrike">
                <a:solidFill>
                  <a:srgbClr val="000000"/>
                </a:solidFill>
                <a:latin typeface="DM Sans"/>
                <a:ea typeface="DM Sans"/>
                <a:cs typeface="DM Sans"/>
                <a:sym typeface="DM Sans"/>
              </a:rPr>
              <a:t>#83BFEA</a:t>
            </a:r>
            <a:endParaRPr/>
          </a:p>
        </p:txBody>
      </p:sp>
      <p:sp>
        <p:nvSpPr>
          <p:cNvPr id="612" name="Google Shape;612;p25"/>
          <p:cNvSpPr txBox="1"/>
          <p:nvPr/>
        </p:nvSpPr>
        <p:spPr>
          <a:xfrm>
            <a:off x="9892929" y="1076764"/>
            <a:ext cx="7274700" cy="860100"/>
          </a:xfrm>
          <a:prstGeom prst="rect">
            <a:avLst/>
          </a:prstGeom>
          <a:noFill/>
          <a:ln>
            <a:noFill/>
          </a:ln>
        </p:spPr>
        <p:txBody>
          <a:bodyPr anchorCtr="0" anchor="t" bIns="0" lIns="0" spcFirstLastPara="1" rIns="0" wrap="square" tIns="0">
            <a:spAutoFit/>
          </a:bodyPr>
          <a:lstStyle/>
          <a:p>
            <a:pPr indent="0" lvl="1" marL="0" marR="0" rtl="0" algn="l">
              <a:lnSpc>
                <a:spcPct val="115000"/>
              </a:lnSpc>
              <a:spcBef>
                <a:spcPts val="0"/>
              </a:spcBef>
              <a:spcAft>
                <a:spcPts val="0"/>
              </a:spcAft>
              <a:buNone/>
            </a:pPr>
            <a:r>
              <a:rPr b="0" i="0" lang="en-US" sz="2599" u="none" cap="none" strike="noStrike">
                <a:solidFill>
                  <a:srgbClr val="000000"/>
                </a:solidFill>
                <a:latin typeface="DM Sans"/>
                <a:ea typeface="DM Sans"/>
                <a:cs typeface="DM Sans"/>
                <a:sym typeface="DM Sans"/>
              </a:rPr>
              <a:t>Use these in your presentation. Delete or hide this page before presenting. </a:t>
            </a:r>
            <a:endParaRPr/>
          </a:p>
        </p:txBody>
      </p:sp>
      <p:sp>
        <p:nvSpPr>
          <p:cNvPr id="613" name="Google Shape;613;p25"/>
          <p:cNvSpPr txBox="1"/>
          <p:nvPr/>
        </p:nvSpPr>
        <p:spPr>
          <a:xfrm>
            <a:off x="1707028" y="2985628"/>
            <a:ext cx="3018689" cy="368496"/>
          </a:xfrm>
          <a:prstGeom prst="rect">
            <a:avLst/>
          </a:prstGeom>
          <a:noFill/>
          <a:ln>
            <a:noFill/>
          </a:ln>
        </p:spPr>
        <p:txBody>
          <a:bodyPr anchorCtr="0" anchor="t" bIns="0" lIns="0" spcFirstLastPara="1" rIns="0" wrap="square" tIns="0">
            <a:spAutoFit/>
          </a:bodyPr>
          <a:lstStyle/>
          <a:p>
            <a:pPr indent="0" lvl="0" marL="0" marR="0" rtl="0" algn="ctr">
              <a:lnSpc>
                <a:spcPct val="122004"/>
              </a:lnSpc>
              <a:spcBef>
                <a:spcPts val="0"/>
              </a:spcBef>
              <a:spcAft>
                <a:spcPts val="0"/>
              </a:spcAft>
              <a:buNone/>
            </a:pPr>
            <a:r>
              <a:rPr b="1" i="0" lang="en-US" sz="2395" u="none" cap="none" strike="noStrike">
                <a:solidFill>
                  <a:srgbClr val="000000"/>
                </a:solidFill>
                <a:latin typeface="DM Sans"/>
                <a:ea typeface="DM Sans"/>
                <a:cs typeface="DM Sans"/>
                <a:sym typeface="DM Sans"/>
              </a:rPr>
              <a:t>Fonts</a:t>
            </a:r>
            <a:endParaRPr/>
          </a:p>
        </p:txBody>
      </p:sp>
      <p:sp>
        <p:nvSpPr>
          <p:cNvPr id="614" name="Google Shape;614;p25"/>
          <p:cNvSpPr txBox="1"/>
          <p:nvPr/>
        </p:nvSpPr>
        <p:spPr>
          <a:xfrm>
            <a:off x="9892929" y="2985628"/>
            <a:ext cx="3018689" cy="368496"/>
          </a:xfrm>
          <a:prstGeom prst="rect">
            <a:avLst/>
          </a:prstGeom>
          <a:noFill/>
          <a:ln>
            <a:noFill/>
          </a:ln>
        </p:spPr>
        <p:txBody>
          <a:bodyPr anchorCtr="0" anchor="t" bIns="0" lIns="0" spcFirstLastPara="1" rIns="0" wrap="square" tIns="0">
            <a:spAutoFit/>
          </a:bodyPr>
          <a:lstStyle/>
          <a:p>
            <a:pPr indent="0" lvl="0" marL="0" marR="0" rtl="0" algn="ctr">
              <a:lnSpc>
                <a:spcPct val="122004"/>
              </a:lnSpc>
              <a:spcBef>
                <a:spcPts val="0"/>
              </a:spcBef>
              <a:spcAft>
                <a:spcPts val="0"/>
              </a:spcAft>
              <a:buNone/>
            </a:pPr>
            <a:r>
              <a:rPr b="1" i="0" lang="en-US" sz="2395" u="none" cap="none" strike="noStrike">
                <a:solidFill>
                  <a:srgbClr val="000000"/>
                </a:solidFill>
                <a:latin typeface="DM Sans"/>
                <a:ea typeface="DM Sans"/>
                <a:cs typeface="DM Sans"/>
                <a:sym typeface="DM Sans"/>
              </a:rPr>
              <a:t>Design Elements</a:t>
            </a:r>
            <a:endParaRPr/>
          </a:p>
        </p:txBody>
      </p:sp>
      <p:sp>
        <p:nvSpPr>
          <p:cNvPr id="615" name="Google Shape;615;p25"/>
          <p:cNvSpPr txBox="1"/>
          <p:nvPr/>
        </p:nvSpPr>
        <p:spPr>
          <a:xfrm>
            <a:off x="1707028" y="7396130"/>
            <a:ext cx="3018689" cy="368496"/>
          </a:xfrm>
          <a:prstGeom prst="rect">
            <a:avLst/>
          </a:prstGeom>
          <a:noFill/>
          <a:ln>
            <a:noFill/>
          </a:ln>
        </p:spPr>
        <p:txBody>
          <a:bodyPr anchorCtr="0" anchor="t" bIns="0" lIns="0" spcFirstLastPara="1" rIns="0" wrap="square" tIns="0">
            <a:spAutoFit/>
          </a:bodyPr>
          <a:lstStyle/>
          <a:p>
            <a:pPr indent="0" lvl="0" marL="0" marR="0" rtl="0" algn="ctr">
              <a:lnSpc>
                <a:spcPct val="122004"/>
              </a:lnSpc>
              <a:spcBef>
                <a:spcPts val="0"/>
              </a:spcBef>
              <a:spcAft>
                <a:spcPts val="0"/>
              </a:spcAft>
              <a:buNone/>
            </a:pPr>
            <a:r>
              <a:rPr b="1" i="0" lang="en-US" sz="2395" u="none" cap="none" strike="noStrike">
                <a:solidFill>
                  <a:srgbClr val="000000"/>
                </a:solidFill>
                <a:latin typeface="DM Sans"/>
                <a:ea typeface="DM Sans"/>
                <a:cs typeface="DM Sans"/>
                <a:sym typeface="DM Sans"/>
              </a:rPr>
              <a:t>Colors</a:t>
            </a:r>
            <a:endParaRPr/>
          </a:p>
        </p:txBody>
      </p:sp>
      <p:sp>
        <p:nvSpPr>
          <p:cNvPr id="616" name="Google Shape;616;p25"/>
          <p:cNvSpPr txBox="1"/>
          <p:nvPr/>
        </p:nvSpPr>
        <p:spPr>
          <a:xfrm>
            <a:off x="1213221" y="827717"/>
            <a:ext cx="7930779" cy="1253525"/>
          </a:xfrm>
          <a:prstGeom prst="rect">
            <a:avLst/>
          </a:prstGeom>
          <a:noFill/>
          <a:ln>
            <a:noFill/>
          </a:ln>
        </p:spPr>
        <p:txBody>
          <a:bodyPr anchorCtr="0" anchor="t" bIns="0" lIns="0" spcFirstLastPara="1" rIns="0" wrap="square" tIns="0">
            <a:spAutoFit/>
          </a:bodyPr>
          <a:lstStyle/>
          <a:p>
            <a:pPr indent="0" lvl="0" marL="0" marR="0" rtl="0" algn="l">
              <a:lnSpc>
                <a:spcPct val="126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Resource Page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95"/>
        </a:solidFill>
      </p:bgPr>
    </p:bg>
    <p:spTree>
      <p:nvGrpSpPr>
        <p:cNvPr id="620" name="Shape 620"/>
        <p:cNvGrpSpPr/>
        <p:nvPr/>
      </p:nvGrpSpPr>
      <p:grpSpPr>
        <a:xfrm>
          <a:off x="0" y="0"/>
          <a:ext cx="0" cy="0"/>
          <a:chOff x="0" y="0"/>
          <a:chExt cx="0" cy="0"/>
        </a:xfrm>
      </p:grpSpPr>
      <p:grpSp>
        <p:nvGrpSpPr>
          <p:cNvPr id="621" name="Google Shape;621;p26"/>
          <p:cNvGrpSpPr/>
          <p:nvPr/>
        </p:nvGrpSpPr>
        <p:grpSpPr>
          <a:xfrm>
            <a:off x="723058" y="2379796"/>
            <a:ext cx="16899905" cy="7306423"/>
            <a:chOff x="0" y="-28575"/>
            <a:chExt cx="4451004" cy="1924325"/>
          </a:xfrm>
        </p:grpSpPr>
        <p:sp>
          <p:nvSpPr>
            <p:cNvPr id="622" name="Google Shape;622;p26"/>
            <p:cNvSpPr/>
            <p:nvPr/>
          </p:nvSpPr>
          <p:spPr>
            <a:xfrm>
              <a:off x="0" y="0"/>
              <a:ext cx="4451004" cy="1895750"/>
            </a:xfrm>
            <a:custGeom>
              <a:rect b="b" l="l" r="r" t="t"/>
              <a:pathLst>
                <a:path extrusionOk="0" h="1895750" w="4451004">
                  <a:moveTo>
                    <a:pt x="10995" y="0"/>
                  </a:moveTo>
                  <a:lnTo>
                    <a:pt x="4440009" y="0"/>
                  </a:lnTo>
                  <a:cubicBezTo>
                    <a:pt x="4446081" y="0"/>
                    <a:pt x="4451004" y="4922"/>
                    <a:pt x="4451004" y="10995"/>
                  </a:cubicBezTo>
                  <a:lnTo>
                    <a:pt x="4451004" y="1884756"/>
                  </a:lnTo>
                  <a:cubicBezTo>
                    <a:pt x="4451004" y="1890828"/>
                    <a:pt x="4446081" y="1895750"/>
                    <a:pt x="4440009" y="1895750"/>
                  </a:cubicBezTo>
                  <a:lnTo>
                    <a:pt x="10995" y="1895750"/>
                  </a:lnTo>
                  <a:cubicBezTo>
                    <a:pt x="4922" y="1895750"/>
                    <a:pt x="0" y="1890828"/>
                    <a:pt x="0" y="1884756"/>
                  </a:cubicBezTo>
                  <a:lnTo>
                    <a:pt x="0" y="10995"/>
                  </a:lnTo>
                  <a:cubicBezTo>
                    <a:pt x="0" y="4922"/>
                    <a:pt x="4922" y="0"/>
                    <a:pt x="10995"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txBox="1"/>
            <p:nvPr/>
          </p:nvSpPr>
          <p:spPr>
            <a:xfrm>
              <a:off x="0" y="-28575"/>
              <a:ext cx="4451004" cy="1924325"/>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24" name="Google Shape;624;p26"/>
          <p:cNvGrpSpPr/>
          <p:nvPr/>
        </p:nvGrpSpPr>
        <p:grpSpPr>
          <a:xfrm>
            <a:off x="6334617" y="2595967"/>
            <a:ext cx="5618770" cy="755733"/>
            <a:chOff x="0" y="-144661"/>
            <a:chExt cx="7491692" cy="1007644"/>
          </a:xfrm>
        </p:grpSpPr>
        <p:grpSp>
          <p:nvGrpSpPr>
            <p:cNvPr id="625" name="Google Shape;625;p26"/>
            <p:cNvGrpSpPr/>
            <p:nvPr/>
          </p:nvGrpSpPr>
          <p:grpSpPr>
            <a:xfrm>
              <a:off x="0" y="-144661"/>
              <a:ext cx="7491692" cy="1007644"/>
              <a:chOff x="0" y="-28575"/>
              <a:chExt cx="1479840" cy="199041"/>
            </a:xfrm>
          </p:grpSpPr>
          <p:sp>
            <p:nvSpPr>
              <p:cNvPr id="626" name="Google Shape;626;p26"/>
              <p:cNvSpPr/>
              <p:nvPr/>
            </p:nvSpPr>
            <p:spPr>
              <a:xfrm>
                <a:off x="0" y="0"/>
                <a:ext cx="1479840" cy="170466"/>
              </a:xfrm>
              <a:custGeom>
                <a:rect b="b" l="l" r="r" t="t"/>
                <a:pathLst>
                  <a:path extrusionOk="0" h="170466" w="1479840">
                    <a:moveTo>
                      <a:pt x="24802" y="0"/>
                    </a:moveTo>
                    <a:lnTo>
                      <a:pt x="1455038" y="0"/>
                    </a:lnTo>
                    <a:cubicBezTo>
                      <a:pt x="1468735" y="0"/>
                      <a:pt x="1479840" y="11104"/>
                      <a:pt x="1479840" y="24802"/>
                    </a:cubicBezTo>
                    <a:lnTo>
                      <a:pt x="1479840" y="145664"/>
                    </a:lnTo>
                    <a:cubicBezTo>
                      <a:pt x="1479840" y="152242"/>
                      <a:pt x="1477226" y="158550"/>
                      <a:pt x="1472575" y="163201"/>
                    </a:cubicBezTo>
                    <a:cubicBezTo>
                      <a:pt x="1467924" y="167853"/>
                      <a:pt x="1461616" y="170466"/>
                      <a:pt x="1455038" y="170466"/>
                    </a:cubicBezTo>
                    <a:lnTo>
                      <a:pt x="24802" y="170466"/>
                    </a:lnTo>
                    <a:cubicBezTo>
                      <a:pt x="11104" y="170466"/>
                      <a:pt x="0" y="159362"/>
                      <a:pt x="0" y="145664"/>
                    </a:cubicBezTo>
                    <a:lnTo>
                      <a:pt x="0" y="24802"/>
                    </a:lnTo>
                    <a:cubicBezTo>
                      <a:pt x="0" y="11104"/>
                      <a:pt x="11104" y="0"/>
                      <a:pt x="24802" y="0"/>
                    </a:cubicBezTo>
                    <a:close/>
                  </a:path>
                </a:pathLst>
              </a:custGeom>
              <a:solidFill>
                <a:srgbClr val="FFC4A2"/>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txBox="1"/>
              <p:nvPr/>
            </p:nvSpPr>
            <p:spPr>
              <a:xfrm>
                <a:off x="0" y="-28575"/>
                <a:ext cx="1479839" cy="199041"/>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28" name="Google Shape;628;p26"/>
            <p:cNvSpPr txBox="1"/>
            <p:nvPr/>
          </p:nvSpPr>
          <p:spPr>
            <a:xfrm>
              <a:off x="1044096" y="172200"/>
              <a:ext cx="5403496" cy="509058"/>
            </a:xfrm>
            <a:prstGeom prst="rect">
              <a:avLst/>
            </a:prstGeom>
            <a:noFill/>
            <a:ln>
              <a:noFill/>
            </a:ln>
          </p:spPr>
          <p:txBody>
            <a:bodyPr anchorCtr="0" anchor="t" bIns="0" lIns="0" spcFirstLastPara="1" rIns="0" wrap="square" tIns="0">
              <a:spAutoFit/>
            </a:bodyPr>
            <a:lstStyle/>
            <a:p>
              <a:pPr indent="0" lvl="0" marL="0" marR="0" rtl="0" algn="ctr">
                <a:lnSpc>
                  <a:spcPct val="122008"/>
                </a:lnSpc>
                <a:spcBef>
                  <a:spcPts val="0"/>
                </a:spcBef>
                <a:spcAft>
                  <a:spcPts val="0"/>
                </a:spcAft>
                <a:buNone/>
              </a:pPr>
              <a:r>
                <a:rPr b="1" i="0" lang="en-US" sz="2499" u="none" cap="none" strike="noStrike">
                  <a:solidFill>
                    <a:srgbClr val="000000"/>
                  </a:solidFill>
                  <a:latin typeface="DM Sans"/>
                  <a:ea typeface="DM Sans"/>
                  <a:cs typeface="DM Sans"/>
                  <a:sym typeface="DM Sans"/>
                </a:rPr>
                <a:t>Design Elements / Icons</a:t>
              </a:r>
              <a:endParaRPr/>
            </a:p>
          </p:txBody>
        </p:sp>
      </p:grpSp>
      <p:grpSp>
        <p:nvGrpSpPr>
          <p:cNvPr id="629" name="Google Shape;629;p26"/>
          <p:cNvGrpSpPr/>
          <p:nvPr/>
        </p:nvGrpSpPr>
        <p:grpSpPr>
          <a:xfrm>
            <a:off x="714865" y="534829"/>
            <a:ext cx="16858270" cy="1698814"/>
            <a:chOff x="0" y="-28575"/>
            <a:chExt cx="4440038" cy="447424"/>
          </a:xfrm>
        </p:grpSpPr>
        <p:sp>
          <p:nvSpPr>
            <p:cNvPr id="630" name="Google Shape;630;p26"/>
            <p:cNvSpPr/>
            <p:nvPr/>
          </p:nvSpPr>
          <p:spPr>
            <a:xfrm>
              <a:off x="0" y="0"/>
              <a:ext cx="4440038" cy="418849"/>
            </a:xfrm>
            <a:custGeom>
              <a:rect b="b" l="l" r="r" t="t"/>
              <a:pathLst>
                <a:path extrusionOk="0" h="418849" w="4440038">
                  <a:moveTo>
                    <a:pt x="11022" y="0"/>
                  </a:moveTo>
                  <a:lnTo>
                    <a:pt x="4429016" y="0"/>
                  </a:lnTo>
                  <a:cubicBezTo>
                    <a:pt x="4435104" y="0"/>
                    <a:pt x="4440038" y="4935"/>
                    <a:pt x="4440038" y="11022"/>
                  </a:cubicBezTo>
                  <a:lnTo>
                    <a:pt x="4440038" y="407828"/>
                  </a:lnTo>
                  <a:cubicBezTo>
                    <a:pt x="4440038" y="410751"/>
                    <a:pt x="4438877" y="413554"/>
                    <a:pt x="4436810" y="415621"/>
                  </a:cubicBezTo>
                  <a:cubicBezTo>
                    <a:pt x="4434743" y="417688"/>
                    <a:pt x="4431940" y="418849"/>
                    <a:pt x="4429016" y="418849"/>
                  </a:cubicBezTo>
                  <a:lnTo>
                    <a:pt x="11022" y="418849"/>
                  </a:lnTo>
                  <a:cubicBezTo>
                    <a:pt x="8099" y="418849"/>
                    <a:pt x="5295" y="417688"/>
                    <a:pt x="3228" y="415621"/>
                  </a:cubicBezTo>
                  <a:cubicBezTo>
                    <a:pt x="1161" y="413554"/>
                    <a:pt x="0" y="410751"/>
                    <a:pt x="0" y="407828"/>
                  </a:cubicBezTo>
                  <a:lnTo>
                    <a:pt x="0" y="11022"/>
                  </a:lnTo>
                  <a:cubicBezTo>
                    <a:pt x="0" y="8099"/>
                    <a:pt x="1161" y="5295"/>
                    <a:pt x="3228" y="3228"/>
                  </a:cubicBezTo>
                  <a:cubicBezTo>
                    <a:pt x="5295" y="1161"/>
                    <a:pt x="8099" y="0"/>
                    <a:pt x="11022"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txBox="1"/>
            <p:nvPr/>
          </p:nvSpPr>
          <p:spPr>
            <a:xfrm>
              <a:off x="0" y="-28575"/>
              <a:ext cx="4440038" cy="447424"/>
            </a:xfrm>
            <a:prstGeom prst="rect">
              <a:avLst/>
            </a:prstGeom>
            <a:noFill/>
            <a:ln>
              <a:noFill/>
            </a:ln>
          </p:spPr>
          <p:txBody>
            <a:bodyPr anchorCtr="0" anchor="ctr" bIns="50800" lIns="50800" spcFirstLastPara="1" rIns="50800" wrap="square" tIns="50800">
              <a:noAutofit/>
            </a:bodyPr>
            <a:lstStyle/>
            <a:p>
              <a:pPr indent="0" lvl="0" marL="0" marR="0" rtl="0" algn="ctr">
                <a:lnSpc>
                  <a:spcPct val="136944"/>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32" name="Google Shape;632;p26"/>
          <p:cNvSpPr txBox="1"/>
          <p:nvPr/>
        </p:nvSpPr>
        <p:spPr>
          <a:xfrm>
            <a:off x="9892929" y="1076764"/>
            <a:ext cx="7274596" cy="793533"/>
          </a:xfrm>
          <a:prstGeom prst="rect">
            <a:avLst/>
          </a:prstGeom>
          <a:noFill/>
          <a:ln>
            <a:noFill/>
          </a:ln>
        </p:spPr>
        <p:txBody>
          <a:bodyPr anchorCtr="0" anchor="t" bIns="0" lIns="0" spcFirstLastPara="1" rIns="0" wrap="square" tIns="0">
            <a:spAutoFit/>
          </a:bodyPr>
          <a:lstStyle/>
          <a:p>
            <a:pPr indent="0" lvl="1" marL="0" marR="0" rtl="0" algn="l">
              <a:lnSpc>
                <a:spcPct val="122008"/>
              </a:lnSpc>
              <a:spcBef>
                <a:spcPts val="0"/>
              </a:spcBef>
              <a:spcAft>
                <a:spcPts val="0"/>
              </a:spcAft>
              <a:buNone/>
            </a:pPr>
            <a:r>
              <a:rPr b="0" i="0" lang="en-US" sz="2599" u="none" cap="none" strike="noStrike">
                <a:solidFill>
                  <a:srgbClr val="000000"/>
                </a:solidFill>
                <a:latin typeface="DM Sans"/>
                <a:ea typeface="DM Sans"/>
                <a:cs typeface="DM Sans"/>
                <a:sym typeface="DM Sans"/>
              </a:rPr>
              <a:t>Use these in your presentation. Delete or hide this page before presenting. </a:t>
            </a:r>
            <a:endParaRPr/>
          </a:p>
        </p:txBody>
      </p:sp>
      <p:sp>
        <p:nvSpPr>
          <p:cNvPr id="633" name="Google Shape;633;p26"/>
          <p:cNvSpPr txBox="1"/>
          <p:nvPr/>
        </p:nvSpPr>
        <p:spPr>
          <a:xfrm>
            <a:off x="1213221" y="827717"/>
            <a:ext cx="7930779" cy="1253525"/>
          </a:xfrm>
          <a:prstGeom prst="rect">
            <a:avLst/>
          </a:prstGeom>
          <a:noFill/>
          <a:ln>
            <a:noFill/>
          </a:ln>
        </p:spPr>
        <p:txBody>
          <a:bodyPr anchorCtr="0" anchor="t" bIns="0" lIns="0" spcFirstLastPara="1" rIns="0" wrap="square" tIns="0">
            <a:spAutoFit/>
          </a:bodyPr>
          <a:lstStyle/>
          <a:p>
            <a:pPr indent="0" lvl="0" marL="0" marR="0" rtl="0" algn="l">
              <a:lnSpc>
                <a:spcPct val="126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Resource Page</a:t>
            </a:r>
            <a:endParaRPr/>
          </a:p>
        </p:txBody>
      </p:sp>
      <p:sp>
        <p:nvSpPr>
          <p:cNvPr id="634" name="Google Shape;634;p26"/>
          <p:cNvSpPr/>
          <p:nvPr/>
        </p:nvSpPr>
        <p:spPr>
          <a:xfrm>
            <a:off x="3458456" y="8361985"/>
            <a:ext cx="465655" cy="865238"/>
          </a:xfrm>
          <a:custGeom>
            <a:rect b="b" l="l" r="r" t="t"/>
            <a:pathLst>
              <a:path extrusionOk="0" h="865238" w="465655">
                <a:moveTo>
                  <a:pt x="0" y="0"/>
                </a:moveTo>
                <a:lnTo>
                  <a:pt x="465655" y="0"/>
                </a:lnTo>
                <a:lnTo>
                  <a:pt x="465655" y="865238"/>
                </a:lnTo>
                <a:lnTo>
                  <a:pt x="0" y="865238"/>
                </a:lnTo>
                <a:lnTo>
                  <a:pt x="0" y="0"/>
                </a:lnTo>
                <a:close/>
              </a:path>
            </a:pathLst>
          </a:custGeom>
          <a:blipFill rotWithShape="1">
            <a:blip r:embed="rId3">
              <a:alphaModFix/>
            </a:blip>
            <a:stretch>
              <a:fillRect b="0" l="0" r="0" t="0"/>
            </a:stretch>
          </a:blipFill>
          <a:ln>
            <a:noFill/>
          </a:ln>
        </p:spPr>
      </p:sp>
      <p:sp>
        <p:nvSpPr>
          <p:cNvPr id="635" name="Google Shape;635;p26"/>
          <p:cNvSpPr/>
          <p:nvPr/>
        </p:nvSpPr>
        <p:spPr>
          <a:xfrm>
            <a:off x="12751005" y="5381873"/>
            <a:ext cx="817655" cy="703183"/>
          </a:xfrm>
          <a:custGeom>
            <a:rect b="b" l="l" r="r" t="t"/>
            <a:pathLst>
              <a:path extrusionOk="0" h="703183" w="817655">
                <a:moveTo>
                  <a:pt x="0" y="0"/>
                </a:moveTo>
                <a:lnTo>
                  <a:pt x="817654" y="0"/>
                </a:lnTo>
                <a:lnTo>
                  <a:pt x="817654" y="703183"/>
                </a:lnTo>
                <a:lnTo>
                  <a:pt x="0" y="703183"/>
                </a:lnTo>
                <a:lnTo>
                  <a:pt x="0" y="0"/>
                </a:lnTo>
                <a:close/>
              </a:path>
            </a:pathLst>
          </a:custGeom>
          <a:blipFill rotWithShape="1">
            <a:blip r:embed="rId4">
              <a:alphaModFix/>
            </a:blip>
            <a:stretch>
              <a:fillRect b="0" l="0" r="0" t="0"/>
            </a:stretch>
          </a:blipFill>
          <a:ln>
            <a:noFill/>
          </a:ln>
        </p:spPr>
      </p:sp>
      <p:sp>
        <p:nvSpPr>
          <p:cNvPr id="636" name="Google Shape;636;p26"/>
          <p:cNvSpPr/>
          <p:nvPr/>
        </p:nvSpPr>
        <p:spPr>
          <a:xfrm>
            <a:off x="14310302" y="6833436"/>
            <a:ext cx="581141" cy="803084"/>
          </a:xfrm>
          <a:custGeom>
            <a:rect b="b" l="l" r="r" t="t"/>
            <a:pathLst>
              <a:path extrusionOk="0" h="803084" w="581141">
                <a:moveTo>
                  <a:pt x="0" y="0"/>
                </a:moveTo>
                <a:lnTo>
                  <a:pt x="581141" y="0"/>
                </a:lnTo>
                <a:lnTo>
                  <a:pt x="581141" y="803084"/>
                </a:lnTo>
                <a:lnTo>
                  <a:pt x="0" y="803084"/>
                </a:lnTo>
                <a:lnTo>
                  <a:pt x="0" y="0"/>
                </a:lnTo>
                <a:close/>
              </a:path>
            </a:pathLst>
          </a:custGeom>
          <a:blipFill rotWithShape="1">
            <a:blip r:embed="rId5">
              <a:alphaModFix/>
            </a:blip>
            <a:stretch>
              <a:fillRect b="0" l="0" r="0" t="0"/>
            </a:stretch>
          </a:blipFill>
          <a:ln>
            <a:noFill/>
          </a:ln>
        </p:spPr>
      </p:sp>
      <p:sp>
        <p:nvSpPr>
          <p:cNvPr id="637" name="Google Shape;637;p26"/>
          <p:cNvSpPr/>
          <p:nvPr/>
        </p:nvSpPr>
        <p:spPr>
          <a:xfrm>
            <a:off x="13321787" y="6876216"/>
            <a:ext cx="478784" cy="717523"/>
          </a:xfrm>
          <a:custGeom>
            <a:rect b="b" l="l" r="r" t="t"/>
            <a:pathLst>
              <a:path extrusionOk="0" h="717523" w="478784">
                <a:moveTo>
                  <a:pt x="0" y="0"/>
                </a:moveTo>
                <a:lnTo>
                  <a:pt x="478784" y="0"/>
                </a:lnTo>
                <a:lnTo>
                  <a:pt x="478784" y="717524"/>
                </a:lnTo>
                <a:lnTo>
                  <a:pt x="0" y="717524"/>
                </a:lnTo>
                <a:lnTo>
                  <a:pt x="0" y="0"/>
                </a:lnTo>
                <a:close/>
              </a:path>
            </a:pathLst>
          </a:custGeom>
          <a:blipFill rotWithShape="1">
            <a:blip r:embed="rId6">
              <a:alphaModFix/>
            </a:blip>
            <a:stretch>
              <a:fillRect b="0" l="0" r="0" t="0"/>
            </a:stretch>
          </a:blipFill>
          <a:ln>
            <a:noFill/>
          </a:ln>
        </p:spPr>
      </p:sp>
      <p:sp>
        <p:nvSpPr>
          <p:cNvPr id="638" name="Google Shape;638;p26"/>
          <p:cNvSpPr/>
          <p:nvPr/>
        </p:nvSpPr>
        <p:spPr>
          <a:xfrm>
            <a:off x="14161438" y="8435843"/>
            <a:ext cx="794040" cy="717523"/>
          </a:xfrm>
          <a:custGeom>
            <a:rect b="b" l="l" r="r" t="t"/>
            <a:pathLst>
              <a:path extrusionOk="0" h="717523" w="794040">
                <a:moveTo>
                  <a:pt x="0" y="0"/>
                </a:moveTo>
                <a:lnTo>
                  <a:pt x="794040" y="0"/>
                </a:lnTo>
                <a:lnTo>
                  <a:pt x="794040" y="717523"/>
                </a:lnTo>
                <a:lnTo>
                  <a:pt x="0" y="717523"/>
                </a:lnTo>
                <a:lnTo>
                  <a:pt x="0" y="0"/>
                </a:lnTo>
                <a:close/>
              </a:path>
            </a:pathLst>
          </a:custGeom>
          <a:blipFill rotWithShape="1">
            <a:blip r:embed="rId7">
              <a:alphaModFix/>
            </a:blip>
            <a:stretch>
              <a:fillRect b="0" l="0" r="0" t="0"/>
            </a:stretch>
          </a:blipFill>
          <a:ln>
            <a:noFill/>
          </a:ln>
        </p:spPr>
      </p:sp>
      <p:sp>
        <p:nvSpPr>
          <p:cNvPr id="639" name="Google Shape;639;p26"/>
          <p:cNvSpPr/>
          <p:nvPr/>
        </p:nvSpPr>
        <p:spPr>
          <a:xfrm>
            <a:off x="14161438" y="3869245"/>
            <a:ext cx="717523" cy="717523"/>
          </a:xfrm>
          <a:custGeom>
            <a:rect b="b" l="l" r="r" t="t"/>
            <a:pathLst>
              <a:path extrusionOk="0" h="717523" w="717523">
                <a:moveTo>
                  <a:pt x="0" y="0"/>
                </a:moveTo>
                <a:lnTo>
                  <a:pt x="717524" y="0"/>
                </a:lnTo>
                <a:lnTo>
                  <a:pt x="717524" y="717523"/>
                </a:lnTo>
                <a:lnTo>
                  <a:pt x="0" y="717523"/>
                </a:lnTo>
                <a:lnTo>
                  <a:pt x="0" y="0"/>
                </a:lnTo>
                <a:close/>
              </a:path>
            </a:pathLst>
          </a:custGeom>
          <a:blipFill rotWithShape="1">
            <a:blip r:embed="rId8">
              <a:alphaModFix/>
            </a:blip>
            <a:stretch>
              <a:fillRect b="0" l="0" r="0" t="0"/>
            </a:stretch>
          </a:blipFill>
          <a:ln>
            <a:noFill/>
          </a:ln>
        </p:spPr>
      </p:sp>
      <p:sp>
        <p:nvSpPr>
          <p:cNvPr id="640" name="Google Shape;640;p26"/>
          <p:cNvSpPr/>
          <p:nvPr/>
        </p:nvSpPr>
        <p:spPr>
          <a:xfrm>
            <a:off x="12761765" y="3926365"/>
            <a:ext cx="981672" cy="603282"/>
          </a:xfrm>
          <a:custGeom>
            <a:rect b="b" l="l" r="r" t="t"/>
            <a:pathLst>
              <a:path extrusionOk="0" h="603282" w="981672">
                <a:moveTo>
                  <a:pt x="0" y="0"/>
                </a:moveTo>
                <a:lnTo>
                  <a:pt x="981673" y="0"/>
                </a:lnTo>
                <a:lnTo>
                  <a:pt x="981673" y="603283"/>
                </a:lnTo>
                <a:lnTo>
                  <a:pt x="0" y="603283"/>
                </a:lnTo>
                <a:lnTo>
                  <a:pt x="0" y="0"/>
                </a:lnTo>
                <a:close/>
              </a:path>
            </a:pathLst>
          </a:custGeom>
          <a:blipFill rotWithShape="1">
            <a:blip r:embed="rId9">
              <a:alphaModFix/>
            </a:blip>
            <a:stretch>
              <a:fillRect b="0" l="0" r="0" t="0"/>
            </a:stretch>
          </a:blipFill>
          <a:ln>
            <a:noFill/>
          </a:ln>
        </p:spPr>
      </p:sp>
      <p:sp>
        <p:nvSpPr>
          <p:cNvPr id="641" name="Google Shape;641;p26"/>
          <p:cNvSpPr/>
          <p:nvPr/>
        </p:nvSpPr>
        <p:spPr>
          <a:xfrm>
            <a:off x="14088359" y="5331923"/>
            <a:ext cx="803084" cy="803084"/>
          </a:xfrm>
          <a:custGeom>
            <a:rect b="b" l="l" r="r" t="t"/>
            <a:pathLst>
              <a:path extrusionOk="0" h="803084" w="803084">
                <a:moveTo>
                  <a:pt x="0" y="0"/>
                </a:moveTo>
                <a:lnTo>
                  <a:pt x="803084" y="0"/>
                </a:lnTo>
                <a:lnTo>
                  <a:pt x="803084" y="803084"/>
                </a:lnTo>
                <a:lnTo>
                  <a:pt x="0" y="803084"/>
                </a:lnTo>
                <a:lnTo>
                  <a:pt x="0" y="0"/>
                </a:lnTo>
                <a:close/>
              </a:path>
            </a:pathLst>
          </a:custGeom>
          <a:blipFill rotWithShape="1">
            <a:blip r:embed="rId10">
              <a:alphaModFix/>
            </a:blip>
            <a:stretch>
              <a:fillRect b="0" l="0" r="0" t="0"/>
            </a:stretch>
          </a:blipFill>
          <a:ln>
            <a:noFill/>
          </a:ln>
        </p:spPr>
      </p:sp>
      <p:sp>
        <p:nvSpPr>
          <p:cNvPr id="642" name="Google Shape;642;p26"/>
          <p:cNvSpPr/>
          <p:nvPr/>
        </p:nvSpPr>
        <p:spPr>
          <a:xfrm>
            <a:off x="13037530" y="8393062"/>
            <a:ext cx="559238" cy="803084"/>
          </a:xfrm>
          <a:custGeom>
            <a:rect b="b" l="l" r="r" t="t"/>
            <a:pathLst>
              <a:path extrusionOk="0" h="803084" w="559238">
                <a:moveTo>
                  <a:pt x="0" y="0"/>
                </a:moveTo>
                <a:lnTo>
                  <a:pt x="559238" y="0"/>
                </a:lnTo>
                <a:lnTo>
                  <a:pt x="559238" y="803084"/>
                </a:lnTo>
                <a:lnTo>
                  <a:pt x="0" y="803084"/>
                </a:lnTo>
                <a:lnTo>
                  <a:pt x="0" y="0"/>
                </a:lnTo>
                <a:close/>
              </a:path>
            </a:pathLst>
          </a:custGeom>
          <a:blipFill rotWithShape="1">
            <a:blip r:embed="rId11">
              <a:alphaModFix/>
            </a:blip>
            <a:stretch>
              <a:fillRect b="0" l="0" r="0" t="0"/>
            </a:stretch>
          </a:blipFill>
          <a:ln>
            <a:noFill/>
          </a:ln>
        </p:spPr>
      </p:sp>
      <p:sp>
        <p:nvSpPr>
          <p:cNvPr id="643" name="Google Shape;643;p26"/>
          <p:cNvSpPr/>
          <p:nvPr/>
        </p:nvSpPr>
        <p:spPr>
          <a:xfrm>
            <a:off x="9116087" y="3826465"/>
            <a:ext cx="705253" cy="803084"/>
          </a:xfrm>
          <a:custGeom>
            <a:rect b="b" l="l" r="r" t="t"/>
            <a:pathLst>
              <a:path extrusionOk="0" h="803084" w="705253">
                <a:moveTo>
                  <a:pt x="0" y="0"/>
                </a:moveTo>
                <a:lnTo>
                  <a:pt x="705254" y="0"/>
                </a:lnTo>
                <a:lnTo>
                  <a:pt x="705254" y="803083"/>
                </a:lnTo>
                <a:lnTo>
                  <a:pt x="0" y="803083"/>
                </a:lnTo>
                <a:lnTo>
                  <a:pt x="0" y="0"/>
                </a:lnTo>
                <a:close/>
              </a:path>
            </a:pathLst>
          </a:custGeom>
          <a:blipFill rotWithShape="1">
            <a:blip r:embed="rId12">
              <a:alphaModFix/>
            </a:blip>
            <a:stretch>
              <a:fillRect b="0" l="0" r="0" t="0"/>
            </a:stretch>
          </a:blipFill>
          <a:ln>
            <a:noFill/>
          </a:ln>
        </p:spPr>
      </p:sp>
      <p:sp>
        <p:nvSpPr>
          <p:cNvPr id="644" name="Google Shape;644;p26"/>
          <p:cNvSpPr/>
          <p:nvPr/>
        </p:nvSpPr>
        <p:spPr>
          <a:xfrm>
            <a:off x="11412644" y="3951210"/>
            <a:ext cx="931121" cy="553594"/>
          </a:xfrm>
          <a:custGeom>
            <a:rect b="b" l="l" r="r" t="t"/>
            <a:pathLst>
              <a:path extrusionOk="0" h="553594" w="931121">
                <a:moveTo>
                  <a:pt x="0" y="0"/>
                </a:moveTo>
                <a:lnTo>
                  <a:pt x="931121" y="0"/>
                </a:lnTo>
                <a:lnTo>
                  <a:pt x="931121" y="553593"/>
                </a:lnTo>
                <a:lnTo>
                  <a:pt x="0" y="553593"/>
                </a:lnTo>
                <a:lnTo>
                  <a:pt x="0" y="0"/>
                </a:lnTo>
                <a:close/>
              </a:path>
            </a:pathLst>
          </a:custGeom>
          <a:blipFill rotWithShape="1">
            <a:blip r:embed="rId13">
              <a:alphaModFix/>
            </a:blip>
            <a:stretch>
              <a:fillRect b="0" l="0" r="0" t="0"/>
            </a:stretch>
          </a:blipFill>
          <a:ln>
            <a:noFill/>
          </a:ln>
        </p:spPr>
      </p:sp>
      <p:sp>
        <p:nvSpPr>
          <p:cNvPr id="645" name="Google Shape;645;p26"/>
          <p:cNvSpPr/>
          <p:nvPr/>
        </p:nvSpPr>
        <p:spPr>
          <a:xfrm>
            <a:off x="4468046" y="3869245"/>
            <a:ext cx="717523" cy="717523"/>
          </a:xfrm>
          <a:custGeom>
            <a:rect b="b" l="l" r="r" t="t"/>
            <a:pathLst>
              <a:path extrusionOk="0" h="717523" w="717523">
                <a:moveTo>
                  <a:pt x="0" y="0"/>
                </a:moveTo>
                <a:lnTo>
                  <a:pt x="717523" y="0"/>
                </a:lnTo>
                <a:lnTo>
                  <a:pt x="717523" y="717523"/>
                </a:lnTo>
                <a:lnTo>
                  <a:pt x="0" y="717523"/>
                </a:lnTo>
                <a:lnTo>
                  <a:pt x="0" y="0"/>
                </a:lnTo>
                <a:close/>
              </a:path>
            </a:pathLst>
          </a:custGeom>
          <a:blipFill rotWithShape="1">
            <a:blip r:embed="rId14">
              <a:alphaModFix/>
            </a:blip>
            <a:stretch>
              <a:fillRect b="0" l="0" r="0" t="0"/>
            </a:stretch>
          </a:blipFill>
          <a:ln>
            <a:noFill/>
          </a:ln>
        </p:spPr>
      </p:sp>
      <p:sp>
        <p:nvSpPr>
          <p:cNvPr id="646" name="Google Shape;646;p26"/>
          <p:cNvSpPr/>
          <p:nvPr/>
        </p:nvSpPr>
        <p:spPr>
          <a:xfrm>
            <a:off x="3332522" y="3869245"/>
            <a:ext cx="717523" cy="717523"/>
          </a:xfrm>
          <a:custGeom>
            <a:rect b="b" l="l" r="r" t="t"/>
            <a:pathLst>
              <a:path extrusionOk="0" h="717523" w="717523">
                <a:moveTo>
                  <a:pt x="0" y="0"/>
                </a:moveTo>
                <a:lnTo>
                  <a:pt x="717523" y="0"/>
                </a:lnTo>
                <a:lnTo>
                  <a:pt x="717523" y="717523"/>
                </a:lnTo>
                <a:lnTo>
                  <a:pt x="0" y="717523"/>
                </a:lnTo>
                <a:lnTo>
                  <a:pt x="0" y="0"/>
                </a:lnTo>
                <a:close/>
              </a:path>
            </a:pathLst>
          </a:custGeom>
          <a:blipFill rotWithShape="1">
            <a:blip r:embed="rId15">
              <a:alphaModFix/>
            </a:blip>
            <a:stretch>
              <a:fillRect b="0" l="0" r="0" t="0"/>
            </a:stretch>
          </a:blipFill>
          <a:ln>
            <a:noFill/>
          </a:ln>
        </p:spPr>
      </p:sp>
      <p:sp>
        <p:nvSpPr>
          <p:cNvPr id="647" name="Google Shape;647;p26"/>
          <p:cNvSpPr/>
          <p:nvPr/>
        </p:nvSpPr>
        <p:spPr>
          <a:xfrm>
            <a:off x="7901813" y="3847967"/>
            <a:ext cx="796274" cy="760080"/>
          </a:xfrm>
          <a:custGeom>
            <a:rect b="b" l="l" r="r" t="t"/>
            <a:pathLst>
              <a:path extrusionOk="0" h="760080" w="796274">
                <a:moveTo>
                  <a:pt x="0" y="0"/>
                </a:moveTo>
                <a:lnTo>
                  <a:pt x="796273" y="0"/>
                </a:lnTo>
                <a:lnTo>
                  <a:pt x="796273" y="760079"/>
                </a:lnTo>
                <a:lnTo>
                  <a:pt x="0" y="760079"/>
                </a:lnTo>
                <a:lnTo>
                  <a:pt x="0" y="0"/>
                </a:lnTo>
                <a:close/>
              </a:path>
            </a:pathLst>
          </a:custGeom>
          <a:blipFill rotWithShape="1">
            <a:blip r:embed="rId16">
              <a:alphaModFix/>
            </a:blip>
            <a:stretch>
              <a:fillRect b="0" l="0" r="0" t="0"/>
            </a:stretch>
          </a:blipFill>
          <a:ln>
            <a:noFill/>
          </a:ln>
        </p:spPr>
      </p:sp>
      <p:sp>
        <p:nvSpPr>
          <p:cNvPr id="648" name="Google Shape;648;p26"/>
          <p:cNvSpPr/>
          <p:nvPr/>
        </p:nvSpPr>
        <p:spPr>
          <a:xfrm>
            <a:off x="5603570" y="3826465"/>
            <a:ext cx="797243" cy="803084"/>
          </a:xfrm>
          <a:custGeom>
            <a:rect b="b" l="l" r="r" t="t"/>
            <a:pathLst>
              <a:path extrusionOk="0" h="803084" w="797243">
                <a:moveTo>
                  <a:pt x="0" y="0"/>
                </a:moveTo>
                <a:lnTo>
                  <a:pt x="797243" y="0"/>
                </a:lnTo>
                <a:lnTo>
                  <a:pt x="797243" y="803083"/>
                </a:lnTo>
                <a:lnTo>
                  <a:pt x="0" y="803083"/>
                </a:lnTo>
                <a:lnTo>
                  <a:pt x="0" y="0"/>
                </a:lnTo>
                <a:close/>
              </a:path>
            </a:pathLst>
          </a:custGeom>
          <a:blipFill rotWithShape="1">
            <a:blip r:embed="rId17">
              <a:alphaModFix/>
            </a:blip>
            <a:stretch>
              <a:fillRect b="0" l="0" r="0" t="0"/>
            </a:stretch>
          </a:blipFill>
          <a:ln>
            <a:noFill/>
          </a:ln>
        </p:spPr>
      </p:sp>
      <p:sp>
        <p:nvSpPr>
          <p:cNvPr id="649" name="Google Shape;649;p26"/>
          <p:cNvSpPr/>
          <p:nvPr/>
        </p:nvSpPr>
        <p:spPr>
          <a:xfrm>
            <a:off x="6818813" y="3822520"/>
            <a:ext cx="664999" cy="810974"/>
          </a:xfrm>
          <a:custGeom>
            <a:rect b="b" l="l" r="r" t="t"/>
            <a:pathLst>
              <a:path extrusionOk="0" h="810974" w="664999">
                <a:moveTo>
                  <a:pt x="0" y="0"/>
                </a:moveTo>
                <a:lnTo>
                  <a:pt x="664999" y="0"/>
                </a:lnTo>
                <a:lnTo>
                  <a:pt x="664999" y="810973"/>
                </a:lnTo>
                <a:lnTo>
                  <a:pt x="0" y="810973"/>
                </a:lnTo>
                <a:lnTo>
                  <a:pt x="0" y="0"/>
                </a:lnTo>
                <a:close/>
              </a:path>
            </a:pathLst>
          </a:custGeom>
          <a:blipFill rotWithShape="1">
            <a:blip r:embed="rId18">
              <a:alphaModFix/>
            </a:blip>
            <a:stretch>
              <a:fillRect b="0" l="0" r="0" t="0"/>
            </a:stretch>
          </a:blipFill>
          <a:ln>
            <a:noFill/>
          </a:ln>
        </p:spPr>
      </p:sp>
      <p:sp>
        <p:nvSpPr>
          <p:cNvPr id="650" name="Google Shape;650;p26"/>
          <p:cNvSpPr/>
          <p:nvPr/>
        </p:nvSpPr>
        <p:spPr>
          <a:xfrm>
            <a:off x="10239341" y="3848284"/>
            <a:ext cx="755302" cy="759445"/>
          </a:xfrm>
          <a:custGeom>
            <a:rect b="b" l="l" r="r" t="t"/>
            <a:pathLst>
              <a:path extrusionOk="0" h="759445" w="755302">
                <a:moveTo>
                  <a:pt x="0" y="0"/>
                </a:moveTo>
                <a:lnTo>
                  <a:pt x="755302" y="0"/>
                </a:lnTo>
                <a:lnTo>
                  <a:pt x="755302" y="759445"/>
                </a:lnTo>
                <a:lnTo>
                  <a:pt x="0" y="759445"/>
                </a:lnTo>
                <a:lnTo>
                  <a:pt x="0" y="0"/>
                </a:lnTo>
                <a:close/>
              </a:path>
            </a:pathLst>
          </a:custGeom>
          <a:blipFill rotWithShape="1">
            <a:blip r:embed="rId19">
              <a:alphaModFix/>
            </a:blip>
            <a:stretch>
              <a:fillRect b="0" l="0" r="0" t="0"/>
            </a:stretch>
          </a:blipFill>
          <a:ln>
            <a:noFill/>
          </a:ln>
        </p:spPr>
      </p:sp>
      <p:sp>
        <p:nvSpPr>
          <p:cNvPr id="651" name="Google Shape;651;p26"/>
          <p:cNvSpPr/>
          <p:nvPr/>
        </p:nvSpPr>
        <p:spPr>
          <a:xfrm>
            <a:off x="10145548" y="5331923"/>
            <a:ext cx="648307" cy="803084"/>
          </a:xfrm>
          <a:custGeom>
            <a:rect b="b" l="l" r="r" t="t"/>
            <a:pathLst>
              <a:path extrusionOk="0" h="803084" w="648307">
                <a:moveTo>
                  <a:pt x="0" y="0"/>
                </a:moveTo>
                <a:lnTo>
                  <a:pt x="648307" y="0"/>
                </a:lnTo>
                <a:lnTo>
                  <a:pt x="648307" y="803084"/>
                </a:lnTo>
                <a:lnTo>
                  <a:pt x="0" y="803084"/>
                </a:lnTo>
                <a:lnTo>
                  <a:pt x="0" y="0"/>
                </a:lnTo>
                <a:close/>
              </a:path>
            </a:pathLst>
          </a:custGeom>
          <a:blipFill rotWithShape="1">
            <a:blip r:embed="rId20">
              <a:alphaModFix/>
            </a:blip>
            <a:stretch>
              <a:fillRect b="0" l="0" r="0" t="0"/>
            </a:stretch>
          </a:blipFill>
          <a:ln>
            <a:noFill/>
          </a:ln>
        </p:spPr>
      </p:sp>
      <p:sp>
        <p:nvSpPr>
          <p:cNvPr id="652" name="Google Shape;652;p26"/>
          <p:cNvSpPr/>
          <p:nvPr/>
        </p:nvSpPr>
        <p:spPr>
          <a:xfrm>
            <a:off x="8752931" y="5331923"/>
            <a:ext cx="872917" cy="803084"/>
          </a:xfrm>
          <a:custGeom>
            <a:rect b="b" l="l" r="r" t="t"/>
            <a:pathLst>
              <a:path extrusionOk="0" h="803084" w="872917">
                <a:moveTo>
                  <a:pt x="0" y="0"/>
                </a:moveTo>
                <a:lnTo>
                  <a:pt x="872917" y="0"/>
                </a:lnTo>
                <a:lnTo>
                  <a:pt x="872917" y="803084"/>
                </a:lnTo>
                <a:lnTo>
                  <a:pt x="0" y="803084"/>
                </a:lnTo>
                <a:lnTo>
                  <a:pt x="0" y="0"/>
                </a:lnTo>
                <a:close/>
              </a:path>
            </a:pathLst>
          </a:custGeom>
          <a:blipFill rotWithShape="1">
            <a:blip r:embed="rId21">
              <a:alphaModFix/>
            </a:blip>
            <a:stretch>
              <a:fillRect b="0" l="0" r="0" t="0"/>
            </a:stretch>
          </a:blipFill>
          <a:ln>
            <a:noFill/>
          </a:ln>
        </p:spPr>
      </p:sp>
      <p:sp>
        <p:nvSpPr>
          <p:cNvPr id="653" name="Google Shape;653;p26"/>
          <p:cNvSpPr/>
          <p:nvPr/>
        </p:nvSpPr>
        <p:spPr>
          <a:xfrm>
            <a:off x="11313555" y="5469820"/>
            <a:ext cx="917750" cy="527289"/>
          </a:xfrm>
          <a:custGeom>
            <a:rect b="b" l="l" r="r" t="t"/>
            <a:pathLst>
              <a:path extrusionOk="0" h="527289" w="917750">
                <a:moveTo>
                  <a:pt x="0" y="0"/>
                </a:moveTo>
                <a:lnTo>
                  <a:pt x="917750" y="0"/>
                </a:lnTo>
                <a:lnTo>
                  <a:pt x="917750" y="527289"/>
                </a:lnTo>
                <a:lnTo>
                  <a:pt x="0" y="527289"/>
                </a:lnTo>
                <a:lnTo>
                  <a:pt x="0" y="0"/>
                </a:lnTo>
                <a:close/>
              </a:path>
            </a:pathLst>
          </a:custGeom>
          <a:blipFill rotWithShape="1">
            <a:blip r:embed="rId22">
              <a:alphaModFix/>
            </a:blip>
            <a:stretch>
              <a:fillRect b="0" l="0" r="0" t="0"/>
            </a:stretch>
          </a:blipFill>
          <a:ln>
            <a:noFill/>
          </a:ln>
        </p:spPr>
      </p:sp>
      <p:sp>
        <p:nvSpPr>
          <p:cNvPr id="654" name="Google Shape;654;p26"/>
          <p:cNvSpPr/>
          <p:nvPr/>
        </p:nvSpPr>
        <p:spPr>
          <a:xfrm>
            <a:off x="6108824" y="5331923"/>
            <a:ext cx="803084" cy="803084"/>
          </a:xfrm>
          <a:custGeom>
            <a:rect b="b" l="l" r="r" t="t"/>
            <a:pathLst>
              <a:path extrusionOk="0" h="803084" w="803084">
                <a:moveTo>
                  <a:pt x="0" y="0"/>
                </a:moveTo>
                <a:lnTo>
                  <a:pt x="803083" y="0"/>
                </a:lnTo>
                <a:lnTo>
                  <a:pt x="803083" y="803084"/>
                </a:lnTo>
                <a:lnTo>
                  <a:pt x="0" y="803084"/>
                </a:lnTo>
                <a:lnTo>
                  <a:pt x="0" y="0"/>
                </a:lnTo>
                <a:close/>
              </a:path>
            </a:pathLst>
          </a:custGeom>
          <a:blipFill rotWithShape="1">
            <a:blip r:embed="rId23">
              <a:alphaModFix/>
            </a:blip>
            <a:stretch>
              <a:fillRect b="0" l="0" r="0" t="0"/>
            </a:stretch>
          </a:blipFill>
          <a:ln>
            <a:noFill/>
          </a:ln>
        </p:spPr>
      </p:sp>
      <p:sp>
        <p:nvSpPr>
          <p:cNvPr id="655" name="Google Shape;655;p26"/>
          <p:cNvSpPr/>
          <p:nvPr/>
        </p:nvSpPr>
        <p:spPr>
          <a:xfrm>
            <a:off x="3332522" y="5331923"/>
            <a:ext cx="933818" cy="803084"/>
          </a:xfrm>
          <a:custGeom>
            <a:rect b="b" l="l" r="r" t="t"/>
            <a:pathLst>
              <a:path extrusionOk="0" h="803084" w="933818">
                <a:moveTo>
                  <a:pt x="0" y="0"/>
                </a:moveTo>
                <a:lnTo>
                  <a:pt x="933818" y="0"/>
                </a:lnTo>
                <a:lnTo>
                  <a:pt x="933818" y="803084"/>
                </a:lnTo>
                <a:lnTo>
                  <a:pt x="0" y="803084"/>
                </a:lnTo>
                <a:lnTo>
                  <a:pt x="0" y="0"/>
                </a:lnTo>
                <a:close/>
              </a:path>
            </a:pathLst>
          </a:custGeom>
          <a:blipFill rotWithShape="1">
            <a:blip r:embed="rId24">
              <a:alphaModFix/>
            </a:blip>
            <a:stretch>
              <a:fillRect b="0" l="0" r="0" t="0"/>
            </a:stretch>
          </a:blipFill>
          <a:ln>
            <a:noFill/>
          </a:ln>
        </p:spPr>
      </p:sp>
      <p:sp>
        <p:nvSpPr>
          <p:cNvPr id="656" name="Google Shape;656;p26"/>
          <p:cNvSpPr/>
          <p:nvPr/>
        </p:nvSpPr>
        <p:spPr>
          <a:xfrm>
            <a:off x="7431607" y="5331923"/>
            <a:ext cx="801623" cy="803084"/>
          </a:xfrm>
          <a:custGeom>
            <a:rect b="b" l="l" r="r" t="t"/>
            <a:pathLst>
              <a:path extrusionOk="0" h="803084" w="801623">
                <a:moveTo>
                  <a:pt x="0" y="0"/>
                </a:moveTo>
                <a:lnTo>
                  <a:pt x="801624" y="0"/>
                </a:lnTo>
                <a:lnTo>
                  <a:pt x="801624" y="803084"/>
                </a:lnTo>
                <a:lnTo>
                  <a:pt x="0" y="803084"/>
                </a:lnTo>
                <a:lnTo>
                  <a:pt x="0" y="0"/>
                </a:lnTo>
                <a:close/>
              </a:path>
            </a:pathLst>
          </a:custGeom>
          <a:blipFill rotWithShape="1">
            <a:blip r:embed="rId25">
              <a:alphaModFix/>
            </a:blip>
            <a:stretch>
              <a:fillRect b="0" l="0" r="0" t="0"/>
            </a:stretch>
          </a:blipFill>
          <a:ln>
            <a:noFill/>
          </a:ln>
        </p:spPr>
      </p:sp>
      <p:sp>
        <p:nvSpPr>
          <p:cNvPr id="657" name="Google Shape;657;p26"/>
          <p:cNvSpPr/>
          <p:nvPr/>
        </p:nvSpPr>
        <p:spPr>
          <a:xfrm>
            <a:off x="4786040" y="5331923"/>
            <a:ext cx="803084" cy="803084"/>
          </a:xfrm>
          <a:custGeom>
            <a:rect b="b" l="l" r="r" t="t"/>
            <a:pathLst>
              <a:path extrusionOk="0" h="803084" w="803084">
                <a:moveTo>
                  <a:pt x="0" y="0"/>
                </a:moveTo>
                <a:lnTo>
                  <a:pt x="803084" y="0"/>
                </a:lnTo>
                <a:lnTo>
                  <a:pt x="803084" y="803084"/>
                </a:lnTo>
                <a:lnTo>
                  <a:pt x="0" y="803084"/>
                </a:lnTo>
                <a:lnTo>
                  <a:pt x="0" y="0"/>
                </a:lnTo>
                <a:close/>
              </a:path>
            </a:pathLst>
          </a:custGeom>
          <a:blipFill rotWithShape="1">
            <a:blip r:embed="rId26">
              <a:alphaModFix/>
            </a:blip>
            <a:stretch>
              <a:fillRect b="0" l="0" r="0" t="0"/>
            </a:stretch>
          </a:blipFill>
          <a:ln>
            <a:noFill/>
          </a:ln>
        </p:spPr>
      </p:sp>
      <p:sp>
        <p:nvSpPr>
          <p:cNvPr id="658" name="Google Shape;658;p26"/>
          <p:cNvSpPr/>
          <p:nvPr/>
        </p:nvSpPr>
        <p:spPr>
          <a:xfrm>
            <a:off x="9523437" y="6887724"/>
            <a:ext cx="880138" cy="694509"/>
          </a:xfrm>
          <a:custGeom>
            <a:rect b="b" l="l" r="r" t="t"/>
            <a:pathLst>
              <a:path extrusionOk="0" h="694509" w="880138">
                <a:moveTo>
                  <a:pt x="0" y="0"/>
                </a:moveTo>
                <a:lnTo>
                  <a:pt x="880139" y="0"/>
                </a:lnTo>
                <a:lnTo>
                  <a:pt x="880139" y="694509"/>
                </a:lnTo>
                <a:lnTo>
                  <a:pt x="0" y="694509"/>
                </a:lnTo>
                <a:lnTo>
                  <a:pt x="0" y="0"/>
                </a:lnTo>
                <a:close/>
              </a:path>
            </a:pathLst>
          </a:custGeom>
          <a:blipFill rotWithShape="1">
            <a:blip r:embed="rId27">
              <a:alphaModFix/>
            </a:blip>
            <a:stretch>
              <a:fillRect b="0" l="0" r="0" t="0"/>
            </a:stretch>
          </a:blipFill>
          <a:ln>
            <a:noFill/>
          </a:ln>
        </p:spPr>
      </p:sp>
      <p:sp>
        <p:nvSpPr>
          <p:cNvPr id="659" name="Google Shape;659;p26"/>
          <p:cNvSpPr/>
          <p:nvPr/>
        </p:nvSpPr>
        <p:spPr>
          <a:xfrm>
            <a:off x="8106006" y="6961843"/>
            <a:ext cx="907700" cy="546270"/>
          </a:xfrm>
          <a:custGeom>
            <a:rect b="b" l="l" r="r" t="t"/>
            <a:pathLst>
              <a:path extrusionOk="0" h="546270" w="907700">
                <a:moveTo>
                  <a:pt x="0" y="0"/>
                </a:moveTo>
                <a:lnTo>
                  <a:pt x="907700" y="0"/>
                </a:lnTo>
                <a:lnTo>
                  <a:pt x="907700" y="546270"/>
                </a:lnTo>
                <a:lnTo>
                  <a:pt x="0" y="546270"/>
                </a:lnTo>
                <a:lnTo>
                  <a:pt x="0" y="0"/>
                </a:lnTo>
                <a:close/>
              </a:path>
            </a:pathLst>
          </a:custGeom>
          <a:blipFill rotWithShape="1">
            <a:blip r:embed="rId28">
              <a:alphaModFix/>
            </a:blip>
            <a:stretch>
              <a:fillRect b="0" l="0" r="0" t="0"/>
            </a:stretch>
          </a:blipFill>
          <a:ln>
            <a:noFill/>
          </a:ln>
        </p:spPr>
      </p:sp>
      <p:sp>
        <p:nvSpPr>
          <p:cNvPr id="660" name="Google Shape;660;p26"/>
          <p:cNvSpPr/>
          <p:nvPr/>
        </p:nvSpPr>
        <p:spPr>
          <a:xfrm>
            <a:off x="5832014" y="6836917"/>
            <a:ext cx="746907" cy="796122"/>
          </a:xfrm>
          <a:custGeom>
            <a:rect b="b" l="l" r="r" t="t"/>
            <a:pathLst>
              <a:path extrusionOk="0" h="796122" w="746907">
                <a:moveTo>
                  <a:pt x="0" y="0"/>
                </a:moveTo>
                <a:lnTo>
                  <a:pt x="746907" y="0"/>
                </a:lnTo>
                <a:lnTo>
                  <a:pt x="746907" y="796122"/>
                </a:lnTo>
                <a:lnTo>
                  <a:pt x="0" y="796122"/>
                </a:lnTo>
                <a:lnTo>
                  <a:pt x="0" y="0"/>
                </a:lnTo>
                <a:close/>
              </a:path>
            </a:pathLst>
          </a:custGeom>
          <a:blipFill rotWithShape="1">
            <a:blip r:embed="rId29">
              <a:alphaModFix/>
            </a:blip>
            <a:stretch>
              <a:fillRect b="0" l="0" r="0" t="0"/>
            </a:stretch>
          </a:blipFill>
          <a:ln>
            <a:noFill/>
          </a:ln>
        </p:spPr>
      </p:sp>
      <p:sp>
        <p:nvSpPr>
          <p:cNvPr id="661" name="Google Shape;661;p26"/>
          <p:cNvSpPr/>
          <p:nvPr/>
        </p:nvSpPr>
        <p:spPr>
          <a:xfrm>
            <a:off x="7088652" y="6887724"/>
            <a:ext cx="507623" cy="694509"/>
          </a:xfrm>
          <a:custGeom>
            <a:rect b="b" l="l" r="r" t="t"/>
            <a:pathLst>
              <a:path extrusionOk="0" h="694509" w="507623">
                <a:moveTo>
                  <a:pt x="0" y="0"/>
                </a:moveTo>
                <a:lnTo>
                  <a:pt x="507623" y="0"/>
                </a:lnTo>
                <a:lnTo>
                  <a:pt x="507623" y="694509"/>
                </a:lnTo>
                <a:lnTo>
                  <a:pt x="0" y="694509"/>
                </a:lnTo>
                <a:lnTo>
                  <a:pt x="0" y="0"/>
                </a:lnTo>
                <a:close/>
              </a:path>
            </a:pathLst>
          </a:custGeom>
          <a:blipFill rotWithShape="1">
            <a:blip r:embed="rId30">
              <a:alphaModFix/>
            </a:blip>
            <a:stretch>
              <a:fillRect b="0" l="0" r="0" t="0"/>
            </a:stretch>
          </a:blipFill>
          <a:ln>
            <a:noFill/>
          </a:ln>
        </p:spPr>
      </p:sp>
      <p:sp>
        <p:nvSpPr>
          <p:cNvPr id="662" name="Google Shape;662;p26"/>
          <p:cNvSpPr/>
          <p:nvPr/>
        </p:nvSpPr>
        <p:spPr>
          <a:xfrm>
            <a:off x="4741838" y="6836917"/>
            <a:ext cx="580445" cy="796122"/>
          </a:xfrm>
          <a:custGeom>
            <a:rect b="b" l="l" r="r" t="t"/>
            <a:pathLst>
              <a:path extrusionOk="0" h="796122" w="580445">
                <a:moveTo>
                  <a:pt x="0" y="0"/>
                </a:moveTo>
                <a:lnTo>
                  <a:pt x="580445" y="0"/>
                </a:lnTo>
                <a:lnTo>
                  <a:pt x="580445" y="796122"/>
                </a:lnTo>
                <a:lnTo>
                  <a:pt x="0" y="796122"/>
                </a:lnTo>
                <a:lnTo>
                  <a:pt x="0" y="0"/>
                </a:lnTo>
                <a:close/>
              </a:path>
            </a:pathLst>
          </a:custGeom>
          <a:blipFill rotWithShape="1">
            <a:blip r:embed="rId31">
              <a:alphaModFix/>
            </a:blip>
            <a:stretch>
              <a:fillRect b="0" l="0" r="0" t="0"/>
            </a:stretch>
          </a:blipFill>
          <a:ln>
            <a:noFill/>
          </a:ln>
        </p:spPr>
      </p:sp>
      <p:sp>
        <p:nvSpPr>
          <p:cNvPr id="663" name="Google Shape;663;p26"/>
          <p:cNvSpPr/>
          <p:nvPr/>
        </p:nvSpPr>
        <p:spPr>
          <a:xfrm>
            <a:off x="12117547" y="6887724"/>
            <a:ext cx="694509" cy="694509"/>
          </a:xfrm>
          <a:custGeom>
            <a:rect b="b" l="l" r="r" t="t"/>
            <a:pathLst>
              <a:path extrusionOk="0" h="694509" w="694509">
                <a:moveTo>
                  <a:pt x="0" y="0"/>
                </a:moveTo>
                <a:lnTo>
                  <a:pt x="694509" y="0"/>
                </a:lnTo>
                <a:lnTo>
                  <a:pt x="694509" y="694509"/>
                </a:lnTo>
                <a:lnTo>
                  <a:pt x="0" y="694509"/>
                </a:lnTo>
                <a:lnTo>
                  <a:pt x="0" y="0"/>
                </a:lnTo>
                <a:close/>
              </a:path>
            </a:pathLst>
          </a:custGeom>
          <a:blipFill rotWithShape="1">
            <a:blip r:embed="rId32">
              <a:alphaModFix/>
            </a:blip>
            <a:stretch>
              <a:fillRect b="0" l="0" r="0" t="0"/>
            </a:stretch>
          </a:blipFill>
          <a:ln>
            <a:noFill/>
          </a:ln>
        </p:spPr>
      </p:sp>
      <p:sp>
        <p:nvSpPr>
          <p:cNvPr id="664" name="Google Shape;664;p26"/>
          <p:cNvSpPr/>
          <p:nvPr/>
        </p:nvSpPr>
        <p:spPr>
          <a:xfrm>
            <a:off x="10913307" y="6887724"/>
            <a:ext cx="694509" cy="694509"/>
          </a:xfrm>
          <a:custGeom>
            <a:rect b="b" l="l" r="r" t="t"/>
            <a:pathLst>
              <a:path extrusionOk="0" h="694509" w="694509">
                <a:moveTo>
                  <a:pt x="0" y="0"/>
                </a:moveTo>
                <a:lnTo>
                  <a:pt x="694509" y="0"/>
                </a:lnTo>
                <a:lnTo>
                  <a:pt x="694509" y="694509"/>
                </a:lnTo>
                <a:lnTo>
                  <a:pt x="0" y="694509"/>
                </a:lnTo>
                <a:lnTo>
                  <a:pt x="0" y="0"/>
                </a:lnTo>
                <a:close/>
              </a:path>
            </a:pathLst>
          </a:custGeom>
          <a:blipFill rotWithShape="1">
            <a:blip r:embed="rId33">
              <a:alphaModFix/>
            </a:blip>
            <a:stretch>
              <a:fillRect b="0" l="0" r="0" t="0"/>
            </a:stretch>
          </a:blipFill>
          <a:ln>
            <a:noFill/>
          </a:ln>
        </p:spPr>
      </p:sp>
      <p:sp>
        <p:nvSpPr>
          <p:cNvPr id="665" name="Google Shape;665;p26"/>
          <p:cNvSpPr/>
          <p:nvPr/>
        </p:nvSpPr>
        <p:spPr>
          <a:xfrm>
            <a:off x="3332522" y="6833436"/>
            <a:ext cx="899584" cy="803084"/>
          </a:xfrm>
          <a:custGeom>
            <a:rect b="b" l="l" r="r" t="t"/>
            <a:pathLst>
              <a:path extrusionOk="0" h="803084" w="899584">
                <a:moveTo>
                  <a:pt x="0" y="0"/>
                </a:moveTo>
                <a:lnTo>
                  <a:pt x="899584" y="0"/>
                </a:lnTo>
                <a:lnTo>
                  <a:pt x="899584" y="803084"/>
                </a:lnTo>
                <a:lnTo>
                  <a:pt x="0" y="803084"/>
                </a:lnTo>
                <a:lnTo>
                  <a:pt x="0" y="0"/>
                </a:lnTo>
                <a:close/>
              </a:path>
            </a:pathLst>
          </a:custGeom>
          <a:blipFill rotWithShape="1">
            <a:blip r:embed="rId34">
              <a:alphaModFix/>
            </a:blip>
            <a:stretch>
              <a:fillRect b="0" l="0" r="0" t="0"/>
            </a:stretch>
          </a:blipFill>
          <a:ln>
            <a:noFill/>
          </a:ln>
        </p:spPr>
      </p:sp>
      <p:sp>
        <p:nvSpPr>
          <p:cNvPr id="666" name="Google Shape;666;p26"/>
          <p:cNvSpPr/>
          <p:nvPr/>
        </p:nvSpPr>
        <p:spPr>
          <a:xfrm>
            <a:off x="11785328" y="8401525"/>
            <a:ext cx="687532" cy="786159"/>
          </a:xfrm>
          <a:custGeom>
            <a:rect b="b" l="l" r="r" t="t"/>
            <a:pathLst>
              <a:path extrusionOk="0" h="786159" w="687532">
                <a:moveTo>
                  <a:pt x="0" y="0"/>
                </a:moveTo>
                <a:lnTo>
                  <a:pt x="687531" y="0"/>
                </a:lnTo>
                <a:lnTo>
                  <a:pt x="687531" y="786159"/>
                </a:lnTo>
                <a:lnTo>
                  <a:pt x="0" y="786159"/>
                </a:lnTo>
                <a:lnTo>
                  <a:pt x="0" y="0"/>
                </a:lnTo>
                <a:close/>
              </a:path>
            </a:pathLst>
          </a:custGeom>
          <a:blipFill rotWithShape="1">
            <a:blip r:embed="rId35">
              <a:alphaModFix/>
            </a:blip>
            <a:stretch>
              <a:fillRect b="0" l="0" r="0" t="0"/>
            </a:stretch>
          </a:blipFill>
          <a:ln>
            <a:noFill/>
          </a:ln>
        </p:spPr>
      </p:sp>
      <p:sp>
        <p:nvSpPr>
          <p:cNvPr id="667" name="Google Shape;667;p26"/>
          <p:cNvSpPr/>
          <p:nvPr/>
        </p:nvSpPr>
        <p:spPr>
          <a:xfrm>
            <a:off x="10392922" y="8504897"/>
            <a:ext cx="827735" cy="579415"/>
          </a:xfrm>
          <a:custGeom>
            <a:rect b="b" l="l" r="r" t="t"/>
            <a:pathLst>
              <a:path extrusionOk="0" h="579415" w="827735">
                <a:moveTo>
                  <a:pt x="0" y="0"/>
                </a:moveTo>
                <a:lnTo>
                  <a:pt x="827736" y="0"/>
                </a:lnTo>
                <a:lnTo>
                  <a:pt x="827736" y="579415"/>
                </a:lnTo>
                <a:lnTo>
                  <a:pt x="0" y="579415"/>
                </a:lnTo>
                <a:lnTo>
                  <a:pt x="0" y="0"/>
                </a:lnTo>
                <a:close/>
              </a:path>
            </a:pathLst>
          </a:custGeom>
          <a:blipFill rotWithShape="1">
            <a:blip r:embed="rId36">
              <a:alphaModFix/>
            </a:blip>
            <a:stretch>
              <a:fillRect b="0" l="0" r="0" t="0"/>
            </a:stretch>
          </a:blipFill>
          <a:ln>
            <a:noFill/>
          </a:ln>
        </p:spPr>
      </p:sp>
      <p:sp>
        <p:nvSpPr>
          <p:cNvPr id="668" name="Google Shape;668;p26"/>
          <p:cNvSpPr/>
          <p:nvPr/>
        </p:nvSpPr>
        <p:spPr>
          <a:xfrm>
            <a:off x="9120078" y="8504897"/>
            <a:ext cx="708174" cy="579415"/>
          </a:xfrm>
          <a:custGeom>
            <a:rect b="b" l="l" r="r" t="t"/>
            <a:pathLst>
              <a:path extrusionOk="0" h="579415" w="708174">
                <a:moveTo>
                  <a:pt x="0" y="0"/>
                </a:moveTo>
                <a:lnTo>
                  <a:pt x="708174" y="0"/>
                </a:lnTo>
                <a:lnTo>
                  <a:pt x="708174" y="579415"/>
                </a:lnTo>
                <a:lnTo>
                  <a:pt x="0" y="579415"/>
                </a:lnTo>
                <a:lnTo>
                  <a:pt x="0" y="0"/>
                </a:lnTo>
                <a:close/>
              </a:path>
            </a:pathLst>
          </a:custGeom>
          <a:blipFill rotWithShape="1">
            <a:blip r:embed="rId37">
              <a:alphaModFix/>
            </a:blip>
            <a:stretch>
              <a:fillRect b="0" l="0" r="0" t="0"/>
            </a:stretch>
          </a:blipFill>
          <a:ln>
            <a:noFill/>
          </a:ln>
        </p:spPr>
      </p:sp>
      <p:sp>
        <p:nvSpPr>
          <p:cNvPr id="669" name="Google Shape;669;p26"/>
          <p:cNvSpPr/>
          <p:nvPr/>
        </p:nvSpPr>
        <p:spPr>
          <a:xfrm>
            <a:off x="7015384" y="8401525"/>
            <a:ext cx="395938" cy="786159"/>
          </a:xfrm>
          <a:custGeom>
            <a:rect b="b" l="l" r="r" t="t"/>
            <a:pathLst>
              <a:path extrusionOk="0" h="786159" w="395938">
                <a:moveTo>
                  <a:pt x="0" y="0"/>
                </a:moveTo>
                <a:lnTo>
                  <a:pt x="395939" y="0"/>
                </a:lnTo>
                <a:lnTo>
                  <a:pt x="395939" y="786159"/>
                </a:lnTo>
                <a:lnTo>
                  <a:pt x="0" y="786159"/>
                </a:lnTo>
                <a:lnTo>
                  <a:pt x="0" y="0"/>
                </a:lnTo>
                <a:close/>
              </a:path>
            </a:pathLst>
          </a:custGeom>
          <a:blipFill rotWithShape="1">
            <a:blip r:embed="rId38">
              <a:alphaModFix/>
            </a:blip>
            <a:stretch>
              <a:fillRect b="0" l="0" r="0" t="0"/>
            </a:stretch>
          </a:blipFill>
          <a:ln>
            <a:noFill/>
          </a:ln>
        </p:spPr>
      </p:sp>
      <p:sp>
        <p:nvSpPr>
          <p:cNvPr id="670" name="Google Shape;670;p26"/>
          <p:cNvSpPr/>
          <p:nvPr/>
        </p:nvSpPr>
        <p:spPr>
          <a:xfrm>
            <a:off x="7975993" y="8504897"/>
            <a:ext cx="579415" cy="579415"/>
          </a:xfrm>
          <a:custGeom>
            <a:rect b="b" l="l" r="r" t="t"/>
            <a:pathLst>
              <a:path extrusionOk="0" h="579415" w="579415">
                <a:moveTo>
                  <a:pt x="0" y="0"/>
                </a:moveTo>
                <a:lnTo>
                  <a:pt x="579415" y="0"/>
                </a:lnTo>
                <a:lnTo>
                  <a:pt x="579415" y="579415"/>
                </a:lnTo>
                <a:lnTo>
                  <a:pt x="0" y="579415"/>
                </a:lnTo>
                <a:lnTo>
                  <a:pt x="0" y="0"/>
                </a:lnTo>
                <a:close/>
              </a:path>
            </a:pathLst>
          </a:custGeom>
          <a:blipFill rotWithShape="1">
            <a:blip r:embed="rId39">
              <a:alphaModFix/>
            </a:blip>
            <a:stretch>
              <a:fillRect b="0" l="0" r="0" t="0"/>
            </a:stretch>
          </a:blipFill>
          <a:ln>
            <a:noFill/>
          </a:ln>
        </p:spPr>
      </p:sp>
      <p:sp>
        <p:nvSpPr>
          <p:cNvPr id="671" name="Google Shape;671;p26"/>
          <p:cNvSpPr/>
          <p:nvPr/>
        </p:nvSpPr>
        <p:spPr>
          <a:xfrm>
            <a:off x="4488781" y="8330908"/>
            <a:ext cx="718307" cy="927392"/>
          </a:xfrm>
          <a:custGeom>
            <a:rect b="b" l="l" r="r" t="t"/>
            <a:pathLst>
              <a:path extrusionOk="0" h="927392" w="718307">
                <a:moveTo>
                  <a:pt x="0" y="0"/>
                </a:moveTo>
                <a:lnTo>
                  <a:pt x="718307" y="0"/>
                </a:lnTo>
                <a:lnTo>
                  <a:pt x="718307" y="927392"/>
                </a:lnTo>
                <a:lnTo>
                  <a:pt x="0" y="927392"/>
                </a:lnTo>
                <a:lnTo>
                  <a:pt x="0" y="0"/>
                </a:lnTo>
                <a:close/>
              </a:path>
            </a:pathLst>
          </a:custGeom>
          <a:blipFill rotWithShape="1">
            <a:blip r:embed="rId40">
              <a:alphaModFix/>
            </a:blip>
            <a:stretch>
              <a:fillRect b="0" l="0" r="0" t="0"/>
            </a:stretch>
          </a:blipFill>
          <a:ln>
            <a:noFill/>
          </a:ln>
        </p:spPr>
      </p:sp>
      <p:sp>
        <p:nvSpPr>
          <p:cNvPr id="672" name="Google Shape;672;p26"/>
          <p:cNvSpPr/>
          <p:nvPr/>
        </p:nvSpPr>
        <p:spPr>
          <a:xfrm>
            <a:off x="5771759" y="8401525"/>
            <a:ext cx="678955" cy="786159"/>
          </a:xfrm>
          <a:custGeom>
            <a:rect b="b" l="l" r="r" t="t"/>
            <a:pathLst>
              <a:path extrusionOk="0" h="786159" w="678955">
                <a:moveTo>
                  <a:pt x="0" y="0"/>
                </a:moveTo>
                <a:lnTo>
                  <a:pt x="678955" y="0"/>
                </a:lnTo>
                <a:lnTo>
                  <a:pt x="678955" y="786159"/>
                </a:lnTo>
                <a:lnTo>
                  <a:pt x="0" y="786159"/>
                </a:lnTo>
                <a:lnTo>
                  <a:pt x="0" y="0"/>
                </a:lnTo>
                <a:close/>
              </a:path>
            </a:pathLst>
          </a:custGeom>
          <a:blipFill rotWithShape="1">
            <a:blip r:embed="rId41">
              <a:alphaModFix/>
            </a:blip>
            <a:stretch>
              <a:fillRect b="0" l="0" r="0" t="0"/>
            </a:stretch>
          </a:blipFill>
          <a:ln>
            <a:noFill/>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C42"/>
        </a:solidFill>
      </p:bgPr>
    </p:bg>
    <p:spTree>
      <p:nvGrpSpPr>
        <p:cNvPr id="676" name="Shape 676"/>
        <p:cNvGrpSpPr/>
        <p:nvPr/>
      </p:nvGrpSpPr>
      <p:grpSpPr>
        <a:xfrm>
          <a:off x="0" y="0"/>
          <a:ext cx="0" cy="0"/>
          <a:chOff x="0" y="0"/>
          <a:chExt cx="0" cy="0"/>
        </a:xfrm>
      </p:grpSpPr>
      <p:grpSp>
        <p:nvGrpSpPr>
          <p:cNvPr id="677" name="Google Shape;677;p27"/>
          <p:cNvGrpSpPr/>
          <p:nvPr/>
        </p:nvGrpSpPr>
        <p:grpSpPr>
          <a:xfrm>
            <a:off x="1028700" y="4633069"/>
            <a:ext cx="5907362" cy="3201470"/>
            <a:chOff x="0" y="-47625"/>
            <a:chExt cx="1540385" cy="834805"/>
          </a:xfrm>
        </p:grpSpPr>
        <p:sp>
          <p:nvSpPr>
            <p:cNvPr id="678" name="Google Shape;678;p27"/>
            <p:cNvSpPr/>
            <p:nvPr/>
          </p:nvSpPr>
          <p:spPr>
            <a:xfrm>
              <a:off x="0" y="0"/>
              <a:ext cx="1540385" cy="787180"/>
            </a:xfrm>
            <a:custGeom>
              <a:rect b="b" l="l" r="r" t="t"/>
              <a:pathLst>
                <a:path extrusionOk="0" h="787180" w="1540385">
                  <a:moveTo>
                    <a:pt x="39317" y="0"/>
                  </a:moveTo>
                  <a:lnTo>
                    <a:pt x="1501069" y="0"/>
                  </a:lnTo>
                  <a:cubicBezTo>
                    <a:pt x="1511496" y="0"/>
                    <a:pt x="1521496" y="4142"/>
                    <a:pt x="1528870" y="11516"/>
                  </a:cubicBezTo>
                  <a:cubicBezTo>
                    <a:pt x="1536243" y="18889"/>
                    <a:pt x="1540385" y="28889"/>
                    <a:pt x="1540385" y="39317"/>
                  </a:cubicBezTo>
                  <a:lnTo>
                    <a:pt x="1540385" y="747864"/>
                  </a:lnTo>
                  <a:cubicBezTo>
                    <a:pt x="1540385" y="758291"/>
                    <a:pt x="1536243" y="768291"/>
                    <a:pt x="1528870" y="775665"/>
                  </a:cubicBezTo>
                  <a:cubicBezTo>
                    <a:pt x="1521496" y="783038"/>
                    <a:pt x="1511496" y="787180"/>
                    <a:pt x="1501069" y="787180"/>
                  </a:cubicBezTo>
                  <a:lnTo>
                    <a:pt x="39317" y="787180"/>
                  </a:lnTo>
                  <a:cubicBezTo>
                    <a:pt x="28889" y="787180"/>
                    <a:pt x="18889" y="783038"/>
                    <a:pt x="11516" y="775665"/>
                  </a:cubicBezTo>
                  <a:cubicBezTo>
                    <a:pt x="4142" y="768291"/>
                    <a:pt x="0" y="758291"/>
                    <a:pt x="0" y="747864"/>
                  </a:cubicBezTo>
                  <a:lnTo>
                    <a:pt x="0" y="39317"/>
                  </a:lnTo>
                  <a:cubicBezTo>
                    <a:pt x="0" y="28889"/>
                    <a:pt x="4142" y="18889"/>
                    <a:pt x="11516" y="11516"/>
                  </a:cubicBezTo>
                  <a:cubicBezTo>
                    <a:pt x="18889" y="4142"/>
                    <a:pt x="28889" y="0"/>
                    <a:pt x="39317"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7"/>
            <p:cNvSpPr txBox="1"/>
            <p:nvPr/>
          </p:nvSpPr>
          <p:spPr>
            <a:xfrm>
              <a:off x="0" y="-47625"/>
              <a:ext cx="1540385" cy="834805"/>
            </a:xfrm>
            <a:prstGeom prst="rect">
              <a:avLst/>
            </a:prstGeom>
            <a:noFill/>
            <a:ln>
              <a:noFill/>
            </a:ln>
          </p:spPr>
          <p:txBody>
            <a:bodyPr anchorCtr="0" anchor="ctr" bIns="254000" lIns="254000" spcFirstLastPara="1" rIns="254000" wrap="square" tIns="2540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80" name="Google Shape;680;p27"/>
          <p:cNvSpPr txBox="1"/>
          <p:nvPr/>
        </p:nvSpPr>
        <p:spPr>
          <a:xfrm>
            <a:off x="1575692" y="6845353"/>
            <a:ext cx="4813377" cy="309264"/>
          </a:xfrm>
          <a:prstGeom prst="rect">
            <a:avLst/>
          </a:prstGeom>
          <a:noFill/>
          <a:ln>
            <a:noFill/>
          </a:ln>
        </p:spPr>
        <p:txBody>
          <a:bodyPr anchorCtr="0" anchor="t" bIns="0" lIns="0" spcFirstLastPara="1" rIns="0" wrap="square" tIns="0">
            <a:spAutoFit/>
          </a:bodyPr>
          <a:lstStyle/>
          <a:p>
            <a:pPr indent="0" lvl="1" marL="0" marR="0" rtl="0" algn="ctr">
              <a:lnSpc>
                <a:spcPct val="122000"/>
              </a:lnSpc>
              <a:spcBef>
                <a:spcPts val="0"/>
              </a:spcBef>
              <a:spcAft>
                <a:spcPts val="0"/>
              </a:spcAft>
              <a:buNone/>
            </a:pPr>
            <a:r>
              <a:rPr b="0" i="0" lang="en-US" sz="2000" u="none" cap="none" strike="noStrike">
                <a:solidFill>
                  <a:srgbClr val="000000"/>
                </a:solidFill>
                <a:latin typeface="DM Sans"/>
                <a:ea typeface="DM Sans"/>
                <a:cs typeface="DM Sans"/>
                <a:sym typeface="DM Sans"/>
              </a:rPr>
              <a:t>for the presentation template</a:t>
            </a:r>
            <a:endParaRPr/>
          </a:p>
        </p:txBody>
      </p:sp>
      <p:grpSp>
        <p:nvGrpSpPr>
          <p:cNvPr id="681" name="Google Shape;681;p27"/>
          <p:cNvGrpSpPr/>
          <p:nvPr/>
        </p:nvGrpSpPr>
        <p:grpSpPr>
          <a:xfrm>
            <a:off x="11351938" y="4633069"/>
            <a:ext cx="5907362" cy="3186250"/>
            <a:chOff x="0" y="-47625"/>
            <a:chExt cx="1540385" cy="830837"/>
          </a:xfrm>
        </p:grpSpPr>
        <p:sp>
          <p:nvSpPr>
            <p:cNvPr id="682" name="Google Shape;682;p27"/>
            <p:cNvSpPr/>
            <p:nvPr/>
          </p:nvSpPr>
          <p:spPr>
            <a:xfrm>
              <a:off x="0" y="0"/>
              <a:ext cx="1540385" cy="783212"/>
            </a:xfrm>
            <a:custGeom>
              <a:rect b="b" l="l" r="r" t="t"/>
              <a:pathLst>
                <a:path extrusionOk="0" h="783212" w="1540385">
                  <a:moveTo>
                    <a:pt x="39317" y="0"/>
                  </a:moveTo>
                  <a:lnTo>
                    <a:pt x="1501069" y="0"/>
                  </a:lnTo>
                  <a:cubicBezTo>
                    <a:pt x="1511496" y="0"/>
                    <a:pt x="1521496" y="4142"/>
                    <a:pt x="1528870" y="11516"/>
                  </a:cubicBezTo>
                  <a:cubicBezTo>
                    <a:pt x="1536243" y="18889"/>
                    <a:pt x="1540385" y="28889"/>
                    <a:pt x="1540385" y="39317"/>
                  </a:cubicBezTo>
                  <a:lnTo>
                    <a:pt x="1540385" y="743895"/>
                  </a:lnTo>
                  <a:cubicBezTo>
                    <a:pt x="1540385" y="754322"/>
                    <a:pt x="1536243" y="764323"/>
                    <a:pt x="1528870" y="771696"/>
                  </a:cubicBezTo>
                  <a:cubicBezTo>
                    <a:pt x="1521496" y="779069"/>
                    <a:pt x="1511496" y="783212"/>
                    <a:pt x="1501069" y="783212"/>
                  </a:cubicBezTo>
                  <a:lnTo>
                    <a:pt x="39317" y="783212"/>
                  </a:lnTo>
                  <a:cubicBezTo>
                    <a:pt x="28889" y="783212"/>
                    <a:pt x="18889" y="779069"/>
                    <a:pt x="11516" y="771696"/>
                  </a:cubicBezTo>
                  <a:cubicBezTo>
                    <a:pt x="4142" y="764323"/>
                    <a:pt x="0" y="754322"/>
                    <a:pt x="0" y="743895"/>
                  </a:cubicBezTo>
                  <a:lnTo>
                    <a:pt x="0" y="39317"/>
                  </a:lnTo>
                  <a:cubicBezTo>
                    <a:pt x="0" y="28889"/>
                    <a:pt x="4142" y="18889"/>
                    <a:pt x="11516" y="11516"/>
                  </a:cubicBezTo>
                  <a:cubicBezTo>
                    <a:pt x="18889" y="4142"/>
                    <a:pt x="28889" y="0"/>
                    <a:pt x="39317"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7"/>
            <p:cNvSpPr txBox="1"/>
            <p:nvPr/>
          </p:nvSpPr>
          <p:spPr>
            <a:xfrm>
              <a:off x="0" y="-47625"/>
              <a:ext cx="1540385" cy="830837"/>
            </a:xfrm>
            <a:prstGeom prst="rect">
              <a:avLst/>
            </a:prstGeom>
            <a:noFill/>
            <a:ln>
              <a:noFill/>
            </a:ln>
          </p:spPr>
          <p:txBody>
            <a:bodyPr anchorCtr="0" anchor="ctr" bIns="254000" lIns="254000" spcFirstLastPara="1" rIns="254000" wrap="square" tIns="2540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684" name="Google Shape;684;p27"/>
          <p:cNvSpPr txBox="1"/>
          <p:nvPr/>
        </p:nvSpPr>
        <p:spPr>
          <a:xfrm>
            <a:off x="11730187" y="5726333"/>
            <a:ext cx="5150863" cy="696595"/>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5299" u="none" cap="none" strike="noStrike">
                <a:solidFill>
                  <a:srgbClr val="000000"/>
                </a:solidFill>
                <a:latin typeface="DM Sans"/>
                <a:ea typeface="DM Sans"/>
                <a:cs typeface="DM Sans"/>
                <a:sym typeface="DM Sans"/>
              </a:rPr>
              <a:t>Pexels, Pixabay</a:t>
            </a:r>
            <a:endParaRPr/>
          </a:p>
        </p:txBody>
      </p:sp>
      <p:sp>
        <p:nvSpPr>
          <p:cNvPr id="685" name="Google Shape;685;p27"/>
          <p:cNvSpPr txBox="1"/>
          <p:nvPr/>
        </p:nvSpPr>
        <p:spPr>
          <a:xfrm>
            <a:off x="11838622" y="6830133"/>
            <a:ext cx="4933995" cy="309264"/>
          </a:xfrm>
          <a:prstGeom prst="rect">
            <a:avLst/>
          </a:prstGeom>
          <a:noFill/>
          <a:ln>
            <a:noFill/>
          </a:ln>
        </p:spPr>
        <p:txBody>
          <a:bodyPr anchorCtr="0" anchor="t" bIns="0" lIns="0" spcFirstLastPara="1" rIns="0" wrap="square" tIns="0">
            <a:spAutoFit/>
          </a:bodyPr>
          <a:lstStyle/>
          <a:p>
            <a:pPr indent="0" lvl="1" marL="0" marR="0" rtl="0" algn="ctr">
              <a:lnSpc>
                <a:spcPct val="122000"/>
              </a:lnSpc>
              <a:spcBef>
                <a:spcPts val="0"/>
              </a:spcBef>
              <a:spcAft>
                <a:spcPts val="0"/>
              </a:spcAft>
              <a:buNone/>
            </a:pPr>
            <a:r>
              <a:rPr b="0" i="0" lang="en-US" sz="2000" u="none" cap="none" strike="noStrike">
                <a:solidFill>
                  <a:srgbClr val="000000"/>
                </a:solidFill>
                <a:latin typeface="DM Sans"/>
                <a:ea typeface="DM Sans"/>
                <a:cs typeface="DM Sans"/>
                <a:sym typeface="DM Sans"/>
              </a:rPr>
              <a:t>for the photos</a:t>
            </a:r>
            <a:endParaRPr/>
          </a:p>
        </p:txBody>
      </p:sp>
      <p:grpSp>
        <p:nvGrpSpPr>
          <p:cNvPr id="686" name="Google Shape;686;p27"/>
          <p:cNvGrpSpPr/>
          <p:nvPr/>
        </p:nvGrpSpPr>
        <p:grpSpPr>
          <a:xfrm>
            <a:off x="0" y="-300275"/>
            <a:ext cx="18287829" cy="4392121"/>
            <a:chOff x="0" y="-47625"/>
            <a:chExt cx="5024819" cy="1156765"/>
          </a:xfrm>
        </p:grpSpPr>
        <p:sp>
          <p:nvSpPr>
            <p:cNvPr id="687" name="Google Shape;687;p27"/>
            <p:cNvSpPr/>
            <p:nvPr/>
          </p:nvSpPr>
          <p:spPr>
            <a:xfrm>
              <a:off x="0" y="0"/>
              <a:ext cx="5024819" cy="1109140"/>
            </a:xfrm>
            <a:custGeom>
              <a:rect b="b" l="l" r="r" t="t"/>
              <a:pathLst>
                <a:path extrusionOk="0" h="1109140" w="5024819">
                  <a:moveTo>
                    <a:pt x="0" y="0"/>
                  </a:moveTo>
                  <a:lnTo>
                    <a:pt x="5024819" y="0"/>
                  </a:lnTo>
                  <a:lnTo>
                    <a:pt x="5024819" y="1109140"/>
                  </a:lnTo>
                  <a:lnTo>
                    <a:pt x="0" y="1109140"/>
                  </a:lnTo>
                  <a:close/>
                </a:path>
              </a:pathLst>
            </a:custGeom>
            <a:solidFill>
              <a:srgbClr val="FFC4A2"/>
            </a:solidFill>
            <a:ln cap="sq" cmpd="sng" w="9525">
              <a:solidFill>
                <a:srgbClr val="000000"/>
              </a:solidFill>
              <a:prstDash val="solid"/>
              <a:miter lim="8000"/>
              <a:headEnd len="sm" w="sm" type="none"/>
              <a:tailEnd len="sm" w="sm" type="none"/>
            </a:ln>
          </p:spPr>
        </p:sp>
        <p:sp>
          <p:nvSpPr>
            <p:cNvPr id="688" name="Google Shape;688;p27"/>
            <p:cNvSpPr txBox="1"/>
            <p:nvPr/>
          </p:nvSpPr>
          <p:spPr>
            <a:xfrm>
              <a:off x="0" y="-47625"/>
              <a:ext cx="5024819" cy="115676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89" name="Google Shape;689;p27"/>
          <p:cNvGrpSpPr/>
          <p:nvPr/>
        </p:nvGrpSpPr>
        <p:grpSpPr>
          <a:xfrm>
            <a:off x="6787304" y="855045"/>
            <a:ext cx="4713393" cy="1709344"/>
            <a:chOff x="0" y="-38100"/>
            <a:chExt cx="1241387" cy="450198"/>
          </a:xfrm>
        </p:grpSpPr>
        <p:sp>
          <p:nvSpPr>
            <p:cNvPr id="690" name="Google Shape;690;p27"/>
            <p:cNvSpPr/>
            <p:nvPr/>
          </p:nvSpPr>
          <p:spPr>
            <a:xfrm>
              <a:off x="0" y="0"/>
              <a:ext cx="1241387" cy="412098"/>
            </a:xfrm>
            <a:custGeom>
              <a:rect b="b" l="l" r="r" t="t"/>
              <a:pathLst>
                <a:path extrusionOk="0" h="412098" w="1241387">
                  <a:moveTo>
                    <a:pt x="49276" y="0"/>
                  </a:moveTo>
                  <a:lnTo>
                    <a:pt x="1192111" y="0"/>
                  </a:lnTo>
                  <a:cubicBezTo>
                    <a:pt x="1219326" y="0"/>
                    <a:pt x="1241387" y="22062"/>
                    <a:pt x="1241387" y="49276"/>
                  </a:cubicBezTo>
                  <a:lnTo>
                    <a:pt x="1241387" y="362822"/>
                  </a:lnTo>
                  <a:cubicBezTo>
                    <a:pt x="1241387" y="390036"/>
                    <a:pt x="1219326" y="412098"/>
                    <a:pt x="1192111" y="412098"/>
                  </a:cubicBezTo>
                  <a:lnTo>
                    <a:pt x="49276" y="412098"/>
                  </a:lnTo>
                  <a:cubicBezTo>
                    <a:pt x="22062" y="412098"/>
                    <a:pt x="0" y="390036"/>
                    <a:pt x="0" y="362822"/>
                  </a:cubicBezTo>
                  <a:lnTo>
                    <a:pt x="0" y="49276"/>
                  </a:lnTo>
                  <a:cubicBezTo>
                    <a:pt x="0" y="22062"/>
                    <a:pt x="22062" y="0"/>
                    <a:pt x="49276"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7"/>
            <p:cNvSpPr txBox="1"/>
            <p:nvPr/>
          </p:nvSpPr>
          <p:spPr>
            <a:xfrm>
              <a:off x="0" y="-38100"/>
              <a:ext cx="1241387" cy="450198"/>
            </a:xfrm>
            <a:prstGeom prst="rect">
              <a:avLst/>
            </a:prstGeom>
            <a:noFill/>
            <a:ln>
              <a:noFill/>
            </a:ln>
          </p:spPr>
          <p:txBody>
            <a:bodyPr anchorCtr="0" anchor="ctr" bIns="50800" lIns="50800" spcFirstLastPara="1" rIns="50800" wrap="square" tIns="50800">
              <a:noAutofit/>
            </a:bodyPr>
            <a:lstStyle/>
            <a:p>
              <a:pPr indent="0" lvl="0" marL="0" marR="0" rtl="0" algn="ctr">
                <a:lnSpc>
                  <a:spcPct val="126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Credits</a:t>
              </a:r>
              <a:endParaRPr/>
            </a:p>
          </p:txBody>
        </p:sp>
      </p:grpSp>
      <p:sp>
        <p:nvSpPr>
          <p:cNvPr id="692" name="Google Shape;692;p27"/>
          <p:cNvSpPr txBox="1"/>
          <p:nvPr/>
        </p:nvSpPr>
        <p:spPr>
          <a:xfrm>
            <a:off x="2031426" y="2975478"/>
            <a:ext cx="14225148" cy="438767"/>
          </a:xfrm>
          <a:prstGeom prst="rect">
            <a:avLst/>
          </a:prstGeom>
          <a:noFill/>
          <a:ln>
            <a:noFill/>
          </a:ln>
        </p:spPr>
        <p:txBody>
          <a:bodyPr anchorCtr="0" anchor="t" bIns="0" lIns="0" spcFirstLastPara="1" rIns="0" wrap="square" tIns="0">
            <a:spAutoFit/>
          </a:bodyPr>
          <a:lstStyle/>
          <a:p>
            <a:pPr indent="0" lvl="1" marL="0" marR="0" rtl="0" algn="ctr">
              <a:lnSpc>
                <a:spcPct val="140015"/>
              </a:lnSpc>
              <a:spcBef>
                <a:spcPts val="0"/>
              </a:spcBef>
              <a:spcAft>
                <a:spcPts val="0"/>
              </a:spcAft>
              <a:buNone/>
            </a:pPr>
            <a:r>
              <a:rPr b="0" i="0" lang="en-US" sz="2599" u="none" cap="none" strike="noStrike">
                <a:solidFill>
                  <a:srgbClr val="000000"/>
                </a:solidFill>
                <a:latin typeface="DM Sans"/>
                <a:ea typeface="DM Sans"/>
                <a:cs typeface="DM Sans"/>
                <a:sym typeface="DM Sans"/>
              </a:rPr>
              <a:t>This presentation template is free for everyone to use, thanks to the following:</a:t>
            </a:r>
            <a:endParaRPr/>
          </a:p>
        </p:txBody>
      </p:sp>
      <p:grpSp>
        <p:nvGrpSpPr>
          <p:cNvPr id="693" name="Google Shape;693;p27"/>
          <p:cNvGrpSpPr/>
          <p:nvPr/>
        </p:nvGrpSpPr>
        <p:grpSpPr>
          <a:xfrm>
            <a:off x="976005" y="922398"/>
            <a:ext cx="1731490" cy="1670985"/>
            <a:chOff x="0" y="-47625"/>
            <a:chExt cx="775731" cy="748625"/>
          </a:xfrm>
        </p:grpSpPr>
        <p:sp>
          <p:nvSpPr>
            <p:cNvPr id="694" name="Google Shape;694;p27"/>
            <p:cNvSpPr/>
            <p:nvPr/>
          </p:nvSpPr>
          <p:spPr>
            <a:xfrm>
              <a:off x="0" y="0"/>
              <a:ext cx="775731" cy="701000"/>
            </a:xfrm>
            <a:custGeom>
              <a:rect b="b" l="l" r="r" t="t"/>
              <a:pathLst>
                <a:path extrusionOk="0" h="701000" w="775731">
                  <a:moveTo>
                    <a:pt x="134137" y="0"/>
                  </a:moveTo>
                  <a:lnTo>
                    <a:pt x="641594" y="0"/>
                  </a:lnTo>
                  <a:cubicBezTo>
                    <a:pt x="677169" y="0"/>
                    <a:pt x="711288" y="14132"/>
                    <a:pt x="736443" y="39288"/>
                  </a:cubicBezTo>
                  <a:cubicBezTo>
                    <a:pt x="761599" y="64444"/>
                    <a:pt x="775731" y="98562"/>
                    <a:pt x="775731" y="134137"/>
                  </a:cubicBezTo>
                  <a:lnTo>
                    <a:pt x="775731" y="566862"/>
                  </a:lnTo>
                  <a:cubicBezTo>
                    <a:pt x="775731" y="602438"/>
                    <a:pt x="761599" y="636556"/>
                    <a:pt x="736443" y="661712"/>
                  </a:cubicBezTo>
                  <a:cubicBezTo>
                    <a:pt x="711288" y="686867"/>
                    <a:pt x="677169" y="701000"/>
                    <a:pt x="641594" y="701000"/>
                  </a:cubicBezTo>
                  <a:lnTo>
                    <a:pt x="134137" y="701000"/>
                  </a:lnTo>
                  <a:cubicBezTo>
                    <a:pt x="98562" y="701000"/>
                    <a:pt x="64444" y="686867"/>
                    <a:pt x="39288" y="661712"/>
                  </a:cubicBezTo>
                  <a:cubicBezTo>
                    <a:pt x="14132" y="636556"/>
                    <a:pt x="0" y="602438"/>
                    <a:pt x="0" y="566862"/>
                  </a:cubicBezTo>
                  <a:lnTo>
                    <a:pt x="0" y="134137"/>
                  </a:lnTo>
                  <a:cubicBezTo>
                    <a:pt x="0" y="98562"/>
                    <a:pt x="14132" y="64444"/>
                    <a:pt x="39288" y="39288"/>
                  </a:cubicBezTo>
                  <a:cubicBezTo>
                    <a:pt x="64444" y="14132"/>
                    <a:pt x="98562" y="0"/>
                    <a:pt x="134137" y="0"/>
                  </a:cubicBezTo>
                  <a:close/>
                </a:path>
              </a:pathLst>
            </a:custGeom>
            <a:solidFill>
              <a:srgbClr val="D3ADF1"/>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7"/>
            <p:cNvSpPr txBox="1"/>
            <p:nvPr/>
          </p:nvSpPr>
          <p:spPr>
            <a:xfrm>
              <a:off x="0" y="-47625"/>
              <a:ext cx="775731" cy="7486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96" name="Google Shape;696;p27"/>
          <p:cNvGrpSpPr/>
          <p:nvPr/>
        </p:nvGrpSpPr>
        <p:grpSpPr>
          <a:xfrm>
            <a:off x="15628746" y="922398"/>
            <a:ext cx="1678795" cy="1670985"/>
            <a:chOff x="0" y="-47625"/>
            <a:chExt cx="752123" cy="748625"/>
          </a:xfrm>
        </p:grpSpPr>
        <p:sp>
          <p:nvSpPr>
            <p:cNvPr id="697" name="Google Shape;697;p27"/>
            <p:cNvSpPr/>
            <p:nvPr/>
          </p:nvSpPr>
          <p:spPr>
            <a:xfrm>
              <a:off x="0" y="0"/>
              <a:ext cx="752123" cy="701000"/>
            </a:xfrm>
            <a:custGeom>
              <a:rect b="b" l="l" r="r" t="t"/>
              <a:pathLst>
                <a:path extrusionOk="0" h="701000" w="752123">
                  <a:moveTo>
                    <a:pt x="138348" y="0"/>
                  </a:moveTo>
                  <a:lnTo>
                    <a:pt x="613775" y="0"/>
                  </a:lnTo>
                  <a:cubicBezTo>
                    <a:pt x="690183" y="0"/>
                    <a:pt x="752123" y="61940"/>
                    <a:pt x="752123" y="138348"/>
                  </a:cubicBezTo>
                  <a:lnTo>
                    <a:pt x="752123" y="562652"/>
                  </a:lnTo>
                  <a:cubicBezTo>
                    <a:pt x="752123" y="639059"/>
                    <a:pt x="690183" y="701000"/>
                    <a:pt x="613775" y="701000"/>
                  </a:cubicBezTo>
                  <a:lnTo>
                    <a:pt x="138348" y="701000"/>
                  </a:lnTo>
                  <a:cubicBezTo>
                    <a:pt x="61940" y="701000"/>
                    <a:pt x="0" y="639059"/>
                    <a:pt x="0" y="562652"/>
                  </a:cubicBezTo>
                  <a:lnTo>
                    <a:pt x="0" y="138348"/>
                  </a:lnTo>
                  <a:cubicBezTo>
                    <a:pt x="0" y="61940"/>
                    <a:pt x="61940" y="0"/>
                    <a:pt x="138348" y="0"/>
                  </a:cubicBezTo>
                  <a:close/>
                </a:path>
              </a:pathLst>
            </a:custGeom>
            <a:solidFill>
              <a:srgbClr val="D3ADF1"/>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7"/>
            <p:cNvSpPr txBox="1"/>
            <p:nvPr/>
          </p:nvSpPr>
          <p:spPr>
            <a:xfrm>
              <a:off x="0" y="-47625"/>
              <a:ext cx="752123" cy="7486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99" name="Google Shape;699;p27"/>
          <p:cNvGrpSpPr/>
          <p:nvPr/>
        </p:nvGrpSpPr>
        <p:grpSpPr>
          <a:xfrm>
            <a:off x="1210490" y="1227684"/>
            <a:ext cx="1262519" cy="1166716"/>
            <a:chOff x="0" y="0"/>
            <a:chExt cx="838313" cy="774700"/>
          </a:xfrm>
        </p:grpSpPr>
        <p:sp>
          <p:nvSpPr>
            <p:cNvPr id="700" name="Google Shape;700;p27"/>
            <p:cNvSpPr/>
            <p:nvPr/>
          </p:nvSpPr>
          <p:spPr>
            <a:xfrm>
              <a:off x="0" y="0"/>
              <a:ext cx="838313" cy="774700"/>
            </a:xfrm>
            <a:custGeom>
              <a:rect b="b" l="l" r="r" t="t"/>
              <a:pathLst>
                <a:path extrusionOk="0" h="774700" w="838313">
                  <a:moveTo>
                    <a:pt x="419156" y="0"/>
                  </a:moveTo>
                  <a:lnTo>
                    <a:pt x="518106" y="295909"/>
                  </a:lnTo>
                  <a:lnTo>
                    <a:pt x="838313" y="295909"/>
                  </a:lnTo>
                  <a:lnTo>
                    <a:pt x="579260" y="478791"/>
                  </a:lnTo>
                  <a:lnTo>
                    <a:pt x="678209" y="774700"/>
                  </a:lnTo>
                  <a:lnTo>
                    <a:pt x="419156" y="591819"/>
                  </a:lnTo>
                  <a:lnTo>
                    <a:pt x="160103" y="774700"/>
                  </a:lnTo>
                  <a:lnTo>
                    <a:pt x="259053" y="478791"/>
                  </a:lnTo>
                  <a:lnTo>
                    <a:pt x="0" y="295909"/>
                  </a:lnTo>
                  <a:lnTo>
                    <a:pt x="320207" y="295909"/>
                  </a:lnTo>
                  <a:lnTo>
                    <a:pt x="419156" y="0"/>
                  </a:lnTo>
                  <a:close/>
                </a:path>
              </a:pathLst>
            </a:custGeom>
            <a:solidFill>
              <a:srgbClr val="FEFB95"/>
            </a:solidFill>
            <a:ln cap="sq" cmpd="sng" w="9525">
              <a:solidFill>
                <a:srgbClr val="000000"/>
              </a:solidFill>
              <a:prstDash val="solid"/>
              <a:miter lim="8000"/>
              <a:headEnd len="sm" w="sm" type="none"/>
              <a:tailEnd len="sm" w="sm" type="none"/>
            </a:ln>
          </p:spPr>
        </p:sp>
        <p:sp>
          <p:nvSpPr>
            <p:cNvPr id="701" name="Google Shape;701;p27"/>
            <p:cNvSpPr txBox="1"/>
            <p:nvPr/>
          </p:nvSpPr>
          <p:spPr>
            <a:xfrm>
              <a:off x="235775" y="219075"/>
              <a:ext cx="366762" cy="3905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2" name="Google Shape;702;p27"/>
          <p:cNvGrpSpPr/>
          <p:nvPr/>
        </p:nvGrpSpPr>
        <p:grpSpPr>
          <a:xfrm>
            <a:off x="15886338" y="1227684"/>
            <a:ext cx="1163610" cy="1163610"/>
            <a:chOff x="0" y="0"/>
            <a:chExt cx="812800" cy="812800"/>
          </a:xfrm>
        </p:grpSpPr>
        <p:sp>
          <p:nvSpPr>
            <p:cNvPr id="703" name="Google Shape;703;p27"/>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EFB95"/>
            </a:solidFill>
            <a:ln cap="sq" cmpd="sng" w="9525">
              <a:solidFill>
                <a:srgbClr val="000000"/>
              </a:solidFill>
              <a:prstDash val="solid"/>
              <a:miter lim="8000"/>
              <a:headEnd len="sm" w="sm" type="none"/>
              <a:tailEnd len="sm" w="sm" type="none"/>
            </a:ln>
          </p:spPr>
        </p:sp>
        <p:sp>
          <p:nvSpPr>
            <p:cNvPr id="704" name="Google Shape;704;p27"/>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5" name="Google Shape;705;p27"/>
          <p:cNvGrpSpPr/>
          <p:nvPr/>
        </p:nvGrpSpPr>
        <p:grpSpPr>
          <a:xfrm>
            <a:off x="0" y="8358549"/>
            <a:ext cx="18287829" cy="2145452"/>
            <a:chOff x="0" y="-47625"/>
            <a:chExt cx="5024819" cy="1156765"/>
          </a:xfrm>
        </p:grpSpPr>
        <p:sp>
          <p:nvSpPr>
            <p:cNvPr id="706" name="Google Shape;706;p27"/>
            <p:cNvSpPr/>
            <p:nvPr/>
          </p:nvSpPr>
          <p:spPr>
            <a:xfrm>
              <a:off x="0" y="0"/>
              <a:ext cx="5024819" cy="1109140"/>
            </a:xfrm>
            <a:custGeom>
              <a:rect b="b" l="l" r="r" t="t"/>
              <a:pathLst>
                <a:path extrusionOk="0" h="1109140" w="5024819">
                  <a:moveTo>
                    <a:pt x="0" y="0"/>
                  </a:moveTo>
                  <a:lnTo>
                    <a:pt x="5024819" y="0"/>
                  </a:lnTo>
                  <a:lnTo>
                    <a:pt x="5024819" y="1109140"/>
                  </a:lnTo>
                  <a:lnTo>
                    <a:pt x="0" y="1109140"/>
                  </a:lnTo>
                  <a:close/>
                </a:path>
              </a:pathLst>
            </a:custGeom>
            <a:solidFill>
              <a:srgbClr val="D3ADF1"/>
            </a:solidFill>
            <a:ln cap="sq" cmpd="sng" w="9525">
              <a:solidFill>
                <a:srgbClr val="000000"/>
              </a:solidFill>
              <a:prstDash val="solid"/>
              <a:miter lim="8000"/>
              <a:headEnd len="sm" w="sm" type="none"/>
              <a:tailEnd len="sm" w="sm" type="none"/>
            </a:ln>
          </p:spPr>
        </p:sp>
        <p:sp>
          <p:nvSpPr>
            <p:cNvPr id="707" name="Google Shape;707;p27"/>
            <p:cNvSpPr txBox="1"/>
            <p:nvPr/>
          </p:nvSpPr>
          <p:spPr>
            <a:xfrm>
              <a:off x="0" y="-47625"/>
              <a:ext cx="5024819" cy="115676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08" name="Google Shape;708;p27"/>
          <p:cNvGrpSpPr/>
          <p:nvPr/>
        </p:nvGrpSpPr>
        <p:grpSpPr>
          <a:xfrm>
            <a:off x="7460980" y="4694187"/>
            <a:ext cx="3366041" cy="3125132"/>
            <a:chOff x="0" y="-47625"/>
            <a:chExt cx="1508033" cy="1400102"/>
          </a:xfrm>
        </p:grpSpPr>
        <p:sp>
          <p:nvSpPr>
            <p:cNvPr id="709" name="Google Shape;709;p27"/>
            <p:cNvSpPr/>
            <p:nvPr/>
          </p:nvSpPr>
          <p:spPr>
            <a:xfrm>
              <a:off x="0" y="0"/>
              <a:ext cx="1508033" cy="1352477"/>
            </a:xfrm>
            <a:custGeom>
              <a:rect b="b" l="l" r="r" t="t"/>
              <a:pathLst>
                <a:path extrusionOk="0" h="1352477" w="1508033">
                  <a:moveTo>
                    <a:pt x="69000" y="0"/>
                  </a:moveTo>
                  <a:lnTo>
                    <a:pt x="1439032" y="0"/>
                  </a:lnTo>
                  <a:cubicBezTo>
                    <a:pt x="1457332" y="0"/>
                    <a:pt x="1474883" y="7270"/>
                    <a:pt x="1487823" y="20210"/>
                  </a:cubicBezTo>
                  <a:cubicBezTo>
                    <a:pt x="1500763" y="33150"/>
                    <a:pt x="1508033" y="50700"/>
                    <a:pt x="1508033" y="69000"/>
                  </a:cubicBezTo>
                  <a:lnTo>
                    <a:pt x="1508033" y="1283477"/>
                  </a:lnTo>
                  <a:cubicBezTo>
                    <a:pt x="1508033" y="1301777"/>
                    <a:pt x="1500763" y="1319327"/>
                    <a:pt x="1487823" y="1332267"/>
                  </a:cubicBezTo>
                  <a:cubicBezTo>
                    <a:pt x="1474883" y="1345207"/>
                    <a:pt x="1457332" y="1352477"/>
                    <a:pt x="1439032" y="1352477"/>
                  </a:cubicBezTo>
                  <a:lnTo>
                    <a:pt x="69000" y="1352477"/>
                  </a:lnTo>
                  <a:cubicBezTo>
                    <a:pt x="50700" y="1352477"/>
                    <a:pt x="33150" y="1345207"/>
                    <a:pt x="20210" y="1332267"/>
                  </a:cubicBezTo>
                  <a:cubicBezTo>
                    <a:pt x="7270" y="1319327"/>
                    <a:pt x="0" y="1301777"/>
                    <a:pt x="0" y="1283477"/>
                  </a:cubicBezTo>
                  <a:lnTo>
                    <a:pt x="0" y="69000"/>
                  </a:lnTo>
                  <a:cubicBezTo>
                    <a:pt x="0" y="50700"/>
                    <a:pt x="7270" y="33150"/>
                    <a:pt x="20210" y="20210"/>
                  </a:cubicBezTo>
                  <a:cubicBezTo>
                    <a:pt x="33150" y="7270"/>
                    <a:pt x="50700" y="0"/>
                    <a:pt x="69000"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7"/>
            <p:cNvSpPr txBox="1"/>
            <p:nvPr/>
          </p:nvSpPr>
          <p:spPr>
            <a:xfrm>
              <a:off x="0" y="-47625"/>
              <a:ext cx="1508033" cy="140010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11" name="Google Shape;711;p27"/>
          <p:cNvGrpSpPr/>
          <p:nvPr/>
        </p:nvGrpSpPr>
        <p:grpSpPr>
          <a:xfrm>
            <a:off x="8032991" y="5220521"/>
            <a:ext cx="2222019" cy="2209208"/>
            <a:chOff x="0" y="0"/>
            <a:chExt cx="883449" cy="878356"/>
          </a:xfrm>
        </p:grpSpPr>
        <p:sp>
          <p:nvSpPr>
            <p:cNvPr id="712" name="Google Shape;712;p27"/>
            <p:cNvSpPr/>
            <p:nvPr/>
          </p:nvSpPr>
          <p:spPr>
            <a:xfrm>
              <a:off x="0" y="0"/>
              <a:ext cx="883449" cy="878356"/>
            </a:xfrm>
            <a:custGeom>
              <a:rect b="b" l="l" r="r" t="t"/>
              <a:pathLst>
                <a:path extrusionOk="0" h="878356" w="883449">
                  <a:moveTo>
                    <a:pt x="441725" y="0"/>
                  </a:moveTo>
                  <a:lnTo>
                    <a:pt x="506936" y="94623"/>
                  </a:lnTo>
                  <a:lnTo>
                    <a:pt x="601978" y="29911"/>
                  </a:lnTo>
                  <a:lnTo>
                    <a:pt x="628552" y="141666"/>
                  </a:lnTo>
                  <a:lnTo>
                    <a:pt x="740587" y="115606"/>
                  </a:lnTo>
                  <a:lnTo>
                    <a:pt x="724936" y="229400"/>
                  </a:lnTo>
                  <a:lnTo>
                    <a:pt x="838834" y="245510"/>
                  </a:lnTo>
                  <a:lnTo>
                    <a:pt x="783070" y="345973"/>
                  </a:lnTo>
                  <a:lnTo>
                    <a:pt x="883449" y="402078"/>
                  </a:lnTo>
                  <a:lnTo>
                    <a:pt x="795104" y="475645"/>
                  </a:lnTo>
                  <a:lnTo>
                    <a:pt x="868407" y="564168"/>
                  </a:lnTo>
                  <a:lnTo>
                    <a:pt x="759411" y="600901"/>
                  </a:lnTo>
                  <a:lnTo>
                    <a:pt x="795739" y="709886"/>
                  </a:lnTo>
                  <a:lnTo>
                    <a:pt x="680815" y="704823"/>
                  </a:lnTo>
                  <a:lnTo>
                    <a:pt x="675259" y="819551"/>
                  </a:lnTo>
                  <a:lnTo>
                    <a:pt x="569927" y="773378"/>
                  </a:lnTo>
                  <a:lnTo>
                    <a:pt x="523239" y="878356"/>
                  </a:lnTo>
                  <a:lnTo>
                    <a:pt x="441725" y="797308"/>
                  </a:lnTo>
                  <a:lnTo>
                    <a:pt x="360210" y="878356"/>
                  </a:lnTo>
                  <a:lnTo>
                    <a:pt x="313522" y="773378"/>
                  </a:lnTo>
                  <a:lnTo>
                    <a:pt x="208190" y="819551"/>
                  </a:lnTo>
                  <a:lnTo>
                    <a:pt x="202634" y="704823"/>
                  </a:lnTo>
                  <a:lnTo>
                    <a:pt x="87711" y="709886"/>
                  </a:lnTo>
                  <a:lnTo>
                    <a:pt x="124037" y="600901"/>
                  </a:lnTo>
                  <a:lnTo>
                    <a:pt x="15042" y="564168"/>
                  </a:lnTo>
                  <a:lnTo>
                    <a:pt x="88345" y="475645"/>
                  </a:lnTo>
                  <a:lnTo>
                    <a:pt x="0" y="402078"/>
                  </a:lnTo>
                  <a:lnTo>
                    <a:pt x="100379" y="345973"/>
                  </a:lnTo>
                  <a:lnTo>
                    <a:pt x="44615" y="245510"/>
                  </a:lnTo>
                  <a:lnTo>
                    <a:pt x="158513" y="229400"/>
                  </a:lnTo>
                  <a:lnTo>
                    <a:pt x="142862" y="115606"/>
                  </a:lnTo>
                  <a:lnTo>
                    <a:pt x="254897" y="141666"/>
                  </a:lnTo>
                  <a:lnTo>
                    <a:pt x="281471" y="29911"/>
                  </a:lnTo>
                  <a:lnTo>
                    <a:pt x="376514" y="94623"/>
                  </a:lnTo>
                  <a:lnTo>
                    <a:pt x="441725" y="0"/>
                  </a:lnTo>
                  <a:close/>
                </a:path>
              </a:pathLst>
            </a:custGeom>
            <a:solidFill>
              <a:srgbClr val="D3ADF1"/>
            </a:solidFill>
            <a:ln cap="sq" cmpd="sng" w="9525">
              <a:solidFill>
                <a:srgbClr val="000000"/>
              </a:solidFill>
              <a:prstDash val="solid"/>
              <a:miter lim="8000"/>
              <a:headEnd len="sm" w="sm" type="none"/>
              <a:tailEnd len="sm" w="sm" type="none"/>
            </a:ln>
          </p:spPr>
        </p:sp>
        <p:sp>
          <p:nvSpPr>
            <p:cNvPr id="713" name="Google Shape;713;p27"/>
            <p:cNvSpPr txBox="1"/>
            <p:nvPr/>
          </p:nvSpPr>
          <p:spPr>
            <a:xfrm>
              <a:off x="151843" y="103342"/>
              <a:ext cx="579763" cy="624046"/>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714" name="Google Shape;714;p27"/>
          <p:cNvGrpSpPr/>
          <p:nvPr/>
        </p:nvGrpSpPr>
        <p:grpSpPr>
          <a:xfrm>
            <a:off x="6449200" y="8958489"/>
            <a:ext cx="5390079" cy="823030"/>
            <a:chOff x="0" y="0"/>
            <a:chExt cx="1405500" cy="214611"/>
          </a:xfrm>
        </p:grpSpPr>
        <p:sp>
          <p:nvSpPr>
            <p:cNvPr id="715" name="Google Shape;715;p27"/>
            <p:cNvSpPr/>
            <p:nvPr/>
          </p:nvSpPr>
          <p:spPr>
            <a:xfrm>
              <a:off x="0" y="0"/>
              <a:ext cx="1405375" cy="214611"/>
            </a:xfrm>
            <a:custGeom>
              <a:rect b="b" l="l" r="r" t="t"/>
              <a:pathLst>
                <a:path extrusionOk="0" h="214611" w="1405375">
                  <a:moveTo>
                    <a:pt x="43094" y="0"/>
                  </a:moveTo>
                  <a:lnTo>
                    <a:pt x="1362282" y="0"/>
                  </a:lnTo>
                  <a:cubicBezTo>
                    <a:pt x="1386082" y="0"/>
                    <a:pt x="1405375" y="19294"/>
                    <a:pt x="1405375" y="43094"/>
                  </a:cubicBezTo>
                  <a:lnTo>
                    <a:pt x="1405375" y="171517"/>
                  </a:lnTo>
                  <a:cubicBezTo>
                    <a:pt x="1405375" y="182946"/>
                    <a:pt x="1400835" y="193907"/>
                    <a:pt x="1392753" y="201989"/>
                  </a:cubicBezTo>
                  <a:cubicBezTo>
                    <a:pt x="1384672" y="210071"/>
                    <a:pt x="1373711" y="214611"/>
                    <a:pt x="1362282" y="214611"/>
                  </a:cubicBezTo>
                  <a:lnTo>
                    <a:pt x="43094" y="214611"/>
                  </a:lnTo>
                  <a:cubicBezTo>
                    <a:pt x="19294" y="214611"/>
                    <a:pt x="0" y="195317"/>
                    <a:pt x="0" y="171517"/>
                  </a:cubicBezTo>
                  <a:lnTo>
                    <a:pt x="0" y="43094"/>
                  </a:lnTo>
                  <a:cubicBezTo>
                    <a:pt x="0" y="31665"/>
                    <a:pt x="4540" y="20703"/>
                    <a:pt x="12622" y="12622"/>
                  </a:cubicBezTo>
                  <a:cubicBezTo>
                    <a:pt x="20703" y="4540"/>
                    <a:pt x="31665" y="0"/>
                    <a:pt x="43094" y="0"/>
                  </a:cubicBezTo>
                  <a:close/>
                </a:path>
              </a:pathLst>
            </a:custGeom>
            <a:solidFill>
              <a:srgbClr val="FFC4A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
            <p:cNvSpPr txBox="1"/>
            <p:nvPr/>
          </p:nvSpPr>
          <p:spPr>
            <a:xfrm>
              <a:off x="0" y="3"/>
              <a:ext cx="1405500" cy="214500"/>
            </a:xfrm>
            <a:prstGeom prst="rect">
              <a:avLst/>
            </a:prstGeom>
            <a:noFill/>
            <a:ln>
              <a:noFill/>
            </a:ln>
          </p:spPr>
          <p:txBody>
            <a:bodyPr anchorCtr="0" anchor="ctr" bIns="50800" lIns="50800" spcFirstLastPara="1" rIns="50800" wrap="square" tIns="50800">
              <a:noAutofit/>
            </a:bodyPr>
            <a:lstStyle/>
            <a:p>
              <a:pPr indent="0" lvl="0" marL="0" marR="0" rtl="0" algn="ctr">
                <a:lnSpc>
                  <a:spcPct val="140014"/>
                </a:lnSpc>
                <a:spcBef>
                  <a:spcPts val="0"/>
                </a:spcBef>
                <a:spcAft>
                  <a:spcPts val="0"/>
                </a:spcAft>
                <a:buNone/>
              </a:pPr>
              <a:r>
                <a:rPr b="0" i="0" lang="en-US" sz="2799" u="none" cap="none" strike="noStrike">
                  <a:solidFill>
                    <a:srgbClr val="000000"/>
                  </a:solidFill>
                  <a:latin typeface="DM Sans"/>
                  <a:ea typeface="DM Sans"/>
                  <a:cs typeface="DM Sans"/>
                  <a:sym typeface="DM Sans"/>
                </a:rPr>
                <a:t>Happy designing!</a:t>
              </a:r>
              <a:endParaRPr/>
            </a:p>
          </p:txBody>
        </p:sp>
      </p:grpSp>
      <p:pic>
        <p:nvPicPr>
          <p:cNvPr id="717" name="Google Shape;717;p27"/>
          <p:cNvPicPr preferRelativeResize="0"/>
          <p:nvPr/>
        </p:nvPicPr>
        <p:blipFill>
          <a:blip r:embed="rId3">
            <a:alphaModFix/>
          </a:blip>
          <a:stretch>
            <a:fillRect/>
          </a:stretch>
        </p:blipFill>
        <p:spPr>
          <a:xfrm>
            <a:off x="1718036" y="5404038"/>
            <a:ext cx="4528702" cy="116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3ADF1"/>
        </a:solidFill>
      </p:bgPr>
    </p:bg>
    <p:spTree>
      <p:nvGrpSpPr>
        <p:cNvPr id="127" name="Shape 127"/>
        <p:cNvGrpSpPr/>
        <p:nvPr/>
      </p:nvGrpSpPr>
      <p:grpSpPr>
        <a:xfrm>
          <a:off x="0" y="0"/>
          <a:ext cx="0" cy="0"/>
          <a:chOff x="0" y="0"/>
          <a:chExt cx="0" cy="0"/>
        </a:xfrm>
      </p:grpSpPr>
      <p:grpSp>
        <p:nvGrpSpPr>
          <p:cNvPr id="128" name="Google Shape;128;p14"/>
          <p:cNvGrpSpPr/>
          <p:nvPr/>
        </p:nvGrpSpPr>
        <p:grpSpPr>
          <a:xfrm>
            <a:off x="1028700" y="4922250"/>
            <a:ext cx="5756078" cy="1994963"/>
            <a:chOff x="0" y="-1"/>
            <a:chExt cx="1500937" cy="520200"/>
          </a:xfrm>
        </p:grpSpPr>
        <p:sp>
          <p:nvSpPr>
            <p:cNvPr id="129" name="Google Shape;129;p14"/>
            <p:cNvSpPr/>
            <p:nvPr/>
          </p:nvSpPr>
          <p:spPr>
            <a:xfrm>
              <a:off x="0" y="0"/>
              <a:ext cx="1500937" cy="520168"/>
            </a:xfrm>
            <a:custGeom>
              <a:rect b="b" l="l" r="r" t="t"/>
              <a:pathLst>
                <a:path extrusionOk="0" h="520168" w="1500937">
                  <a:moveTo>
                    <a:pt x="40350" y="0"/>
                  </a:moveTo>
                  <a:lnTo>
                    <a:pt x="1460587" y="0"/>
                  </a:lnTo>
                  <a:cubicBezTo>
                    <a:pt x="1471288" y="0"/>
                    <a:pt x="1481551" y="4251"/>
                    <a:pt x="1489119" y="11818"/>
                  </a:cubicBezTo>
                  <a:cubicBezTo>
                    <a:pt x="1496686" y="19385"/>
                    <a:pt x="1500937" y="29648"/>
                    <a:pt x="1500937" y="40350"/>
                  </a:cubicBezTo>
                  <a:lnTo>
                    <a:pt x="1500937" y="479818"/>
                  </a:lnTo>
                  <a:cubicBezTo>
                    <a:pt x="1500937" y="490520"/>
                    <a:pt x="1496686" y="500783"/>
                    <a:pt x="1489119" y="508350"/>
                  </a:cubicBezTo>
                  <a:cubicBezTo>
                    <a:pt x="1481551" y="515917"/>
                    <a:pt x="1471288" y="520168"/>
                    <a:pt x="1460587" y="520168"/>
                  </a:cubicBezTo>
                  <a:lnTo>
                    <a:pt x="40350" y="520168"/>
                  </a:lnTo>
                  <a:cubicBezTo>
                    <a:pt x="18065" y="520168"/>
                    <a:pt x="0" y="502103"/>
                    <a:pt x="0" y="479818"/>
                  </a:cubicBezTo>
                  <a:lnTo>
                    <a:pt x="0" y="40350"/>
                  </a:lnTo>
                  <a:cubicBezTo>
                    <a:pt x="0" y="29648"/>
                    <a:pt x="4251" y="19385"/>
                    <a:pt x="11818" y="11818"/>
                  </a:cubicBezTo>
                  <a:cubicBezTo>
                    <a:pt x="19385" y="4251"/>
                    <a:pt x="29648" y="0"/>
                    <a:pt x="40350"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txBox="1"/>
            <p:nvPr/>
          </p:nvSpPr>
          <p:spPr>
            <a:xfrm>
              <a:off x="0" y="-1"/>
              <a:ext cx="1500900" cy="5202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DM Sans"/>
                  <a:ea typeface="DM Sans"/>
                  <a:cs typeface="DM Sans"/>
                  <a:sym typeface="DM Sans"/>
                </a:rPr>
                <a:t>Introduction</a:t>
              </a:r>
              <a:endParaRPr/>
            </a:p>
          </p:txBody>
        </p:sp>
      </p:grpSp>
      <p:grpSp>
        <p:nvGrpSpPr>
          <p:cNvPr id="131" name="Google Shape;131;p14"/>
          <p:cNvGrpSpPr/>
          <p:nvPr/>
        </p:nvGrpSpPr>
        <p:grpSpPr>
          <a:xfrm>
            <a:off x="9215075" y="4922125"/>
            <a:ext cx="5756082" cy="1994967"/>
            <a:chOff x="-1" y="-33"/>
            <a:chExt cx="1500938" cy="520201"/>
          </a:xfrm>
        </p:grpSpPr>
        <p:sp>
          <p:nvSpPr>
            <p:cNvPr id="132" name="Google Shape;132;p14"/>
            <p:cNvSpPr/>
            <p:nvPr/>
          </p:nvSpPr>
          <p:spPr>
            <a:xfrm>
              <a:off x="0" y="0"/>
              <a:ext cx="1500937" cy="520168"/>
            </a:xfrm>
            <a:custGeom>
              <a:rect b="b" l="l" r="r" t="t"/>
              <a:pathLst>
                <a:path extrusionOk="0" h="520168" w="1500937">
                  <a:moveTo>
                    <a:pt x="40350" y="0"/>
                  </a:moveTo>
                  <a:lnTo>
                    <a:pt x="1460587" y="0"/>
                  </a:lnTo>
                  <a:cubicBezTo>
                    <a:pt x="1471288" y="0"/>
                    <a:pt x="1481551" y="4251"/>
                    <a:pt x="1489119" y="11818"/>
                  </a:cubicBezTo>
                  <a:cubicBezTo>
                    <a:pt x="1496686" y="19385"/>
                    <a:pt x="1500937" y="29648"/>
                    <a:pt x="1500937" y="40350"/>
                  </a:cubicBezTo>
                  <a:lnTo>
                    <a:pt x="1500937" y="479818"/>
                  </a:lnTo>
                  <a:cubicBezTo>
                    <a:pt x="1500937" y="490520"/>
                    <a:pt x="1496686" y="500783"/>
                    <a:pt x="1489119" y="508350"/>
                  </a:cubicBezTo>
                  <a:cubicBezTo>
                    <a:pt x="1481551" y="515917"/>
                    <a:pt x="1471288" y="520168"/>
                    <a:pt x="1460587" y="520168"/>
                  </a:cubicBezTo>
                  <a:lnTo>
                    <a:pt x="40350" y="520168"/>
                  </a:lnTo>
                  <a:cubicBezTo>
                    <a:pt x="18065" y="520168"/>
                    <a:pt x="0" y="502103"/>
                    <a:pt x="0" y="479818"/>
                  </a:cubicBezTo>
                  <a:lnTo>
                    <a:pt x="0" y="40350"/>
                  </a:lnTo>
                  <a:cubicBezTo>
                    <a:pt x="0" y="29648"/>
                    <a:pt x="4251" y="19385"/>
                    <a:pt x="11818" y="11818"/>
                  </a:cubicBezTo>
                  <a:cubicBezTo>
                    <a:pt x="19385" y="4251"/>
                    <a:pt x="29648" y="0"/>
                    <a:pt x="40350"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txBox="1"/>
            <p:nvPr/>
          </p:nvSpPr>
          <p:spPr>
            <a:xfrm>
              <a:off x="-1" y="-33"/>
              <a:ext cx="1500900" cy="5202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DM Sans"/>
                  <a:ea typeface="DM Sans"/>
                  <a:cs typeface="DM Sans"/>
                  <a:sym typeface="DM Sans"/>
                </a:rPr>
                <a:t>Determining your goals</a:t>
              </a:r>
              <a:endParaRPr/>
            </a:p>
          </p:txBody>
        </p:sp>
      </p:grpSp>
      <p:grpSp>
        <p:nvGrpSpPr>
          <p:cNvPr id="134" name="Google Shape;134;p14"/>
          <p:cNvGrpSpPr/>
          <p:nvPr/>
        </p:nvGrpSpPr>
        <p:grpSpPr>
          <a:xfrm>
            <a:off x="3305900" y="7142925"/>
            <a:ext cx="5756089" cy="1994971"/>
            <a:chOff x="-3" y="-34"/>
            <a:chExt cx="1500940" cy="520202"/>
          </a:xfrm>
        </p:grpSpPr>
        <p:sp>
          <p:nvSpPr>
            <p:cNvPr id="135" name="Google Shape;135;p14"/>
            <p:cNvSpPr/>
            <p:nvPr/>
          </p:nvSpPr>
          <p:spPr>
            <a:xfrm>
              <a:off x="0" y="0"/>
              <a:ext cx="1500937" cy="520168"/>
            </a:xfrm>
            <a:custGeom>
              <a:rect b="b" l="l" r="r" t="t"/>
              <a:pathLst>
                <a:path extrusionOk="0" h="520168" w="1500937">
                  <a:moveTo>
                    <a:pt x="40350" y="0"/>
                  </a:moveTo>
                  <a:lnTo>
                    <a:pt x="1460587" y="0"/>
                  </a:lnTo>
                  <a:cubicBezTo>
                    <a:pt x="1471288" y="0"/>
                    <a:pt x="1481551" y="4251"/>
                    <a:pt x="1489119" y="11818"/>
                  </a:cubicBezTo>
                  <a:cubicBezTo>
                    <a:pt x="1496686" y="19385"/>
                    <a:pt x="1500937" y="29648"/>
                    <a:pt x="1500937" y="40350"/>
                  </a:cubicBezTo>
                  <a:lnTo>
                    <a:pt x="1500937" y="479818"/>
                  </a:lnTo>
                  <a:cubicBezTo>
                    <a:pt x="1500937" y="490520"/>
                    <a:pt x="1496686" y="500783"/>
                    <a:pt x="1489119" y="508350"/>
                  </a:cubicBezTo>
                  <a:cubicBezTo>
                    <a:pt x="1481551" y="515917"/>
                    <a:pt x="1471288" y="520168"/>
                    <a:pt x="1460587" y="520168"/>
                  </a:cubicBezTo>
                  <a:lnTo>
                    <a:pt x="40350" y="520168"/>
                  </a:lnTo>
                  <a:cubicBezTo>
                    <a:pt x="18065" y="520168"/>
                    <a:pt x="0" y="502103"/>
                    <a:pt x="0" y="479818"/>
                  </a:cubicBezTo>
                  <a:lnTo>
                    <a:pt x="0" y="40350"/>
                  </a:lnTo>
                  <a:cubicBezTo>
                    <a:pt x="0" y="29648"/>
                    <a:pt x="4251" y="19385"/>
                    <a:pt x="11818" y="11818"/>
                  </a:cubicBezTo>
                  <a:cubicBezTo>
                    <a:pt x="19385" y="4251"/>
                    <a:pt x="29648" y="0"/>
                    <a:pt x="40350"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txBox="1"/>
            <p:nvPr/>
          </p:nvSpPr>
          <p:spPr>
            <a:xfrm>
              <a:off x="-3" y="-34"/>
              <a:ext cx="1500900" cy="5202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DM Sans"/>
                  <a:ea typeface="DM Sans"/>
                  <a:cs typeface="DM Sans"/>
                  <a:sym typeface="DM Sans"/>
                </a:rPr>
                <a:t>The S.M.A.R.T framework</a:t>
              </a:r>
              <a:endParaRPr/>
            </a:p>
          </p:txBody>
        </p:sp>
      </p:grpSp>
      <p:grpSp>
        <p:nvGrpSpPr>
          <p:cNvPr id="137" name="Google Shape;137;p14"/>
          <p:cNvGrpSpPr/>
          <p:nvPr/>
        </p:nvGrpSpPr>
        <p:grpSpPr>
          <a:xfrm>
            <a:off x="11503222" y="7142925"/>
            <a:ext cx="5756078" cy="1994971"/>
            <a:chOff x="0" y="-34"/>
            <a:chExt cx="1500937" cy="520202"/>
          </a:xfrm>
        </p:grpSpPr>
        <p:sp>
          <p:nvSpPr>
            <p:cNvPr id="138" name="Google Shape;138;p14"/>
            <p:cNvSpPr/>
            <p:nvPr/>
          </p:nvSpPr>
          <p:spPr>
            <a:xfrm>
              <a:off x="0" y="0"/>
              <a:ext cx="1500937" cy="520168"/>
            </a:xfrm>
            <a:custGeom>
              <a:rect b="b" l="l" r="r" t="t"/>
              <a:pathLst>
                <a:path extrusionOk="0" h="520168" w="1500937">
                  <a:moveTo>
                    <a:pt x="40350" y="0"/>
                  </a:moveTo>
                  <a:lnTo>
                    <a:pt x="1460587" y="0"/>
                  </a:lnTo>
                  <a:cubicBezTo>
                    <a:pt x="1471288" y="0"/>
                    <a:pt x="1481551" y="4251"/>
                    <a:pt x="1489119" y="11818"/>
                  </a:cubicBezTo>
                  <a:cubicBezTo>
                    <a:pt x="1496686" y="19385"/>
                    <a:pt x="1500937" y="29648"/>
                    <a:pt x="1500937" y="40350"/>
                  </a:cubicBezTo>
                  <a:lnTo>
                    <a:pt x="1500937" y="479818"/>
                  </a:lnTo>
                  <a:cubicBezTo>
                    <a:pt x="1500937" y="490520"/>
                    <a:pt x="1496686" y="500783"/>
                    <a:pt x="1489119" y="508350"/>
                  </a:cubicBezTo>
                  <a:cubicBezTo>
                    <a:pt x="1481551" y="515917"/>
                    <a:pt x="1471288" y="520168"/>
                    <a:pt x="1460587" y="520168"/>
                  </a:cubicBezTo>
                  <a:lnTo>
                    <a:pt x="40350" y="520168"/>
                  </a:lnTo>
                  <a:cubicBezTo>
                    <a:pt x="18065" y="520168"/>
                    <a:pt x="0" y="502103"/>
                    <a:pt x="0" y="479818"/>
                  </a:cubicBezTo>
                  <a:lnTo>
                    <a:pt x="0" y="40350"/>
                  </a:lnTo>
                  <a:cubicBezTo>
                    <a:pt x="0" y="29648"/>
                    <a:pt x="4251" y="19385"/>
                    <a:pt x="11818" y="11818"/>
                  </a:cubicBezTo>
                  <a:cubicBezTo>
                    <a:pt x="19385" y="4251"/>
                    <a:pt x="29648" y="0"/>
                    <a:pt x="40350"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nvSpPr>
          <p:spPr>
            <a:xfrm>
              <a:off x="1" y="-34"/>
              <a:ext cx="1500900" cy="520200"/>
            </a:xfrm>
            <a:prstGeom prst="rect">
              <a:avLst/>
            </a:prstGeom>
            <a:noFill/>
            <a:ln>
              <a:noFill/>
            </a:ln>
          </p:spPr>
          <p:txBody>
            <a:bodyPr anchorCtr="0" anchor="ctr" bIns="50800" lIns="50800" spcFirstLastPara="1" rIns="50800" wrap="square" tIns="50800">
              <a:no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DM Sans"/>
                  <a:ea typeface="DM Sans"/>
                  <a:cs typeface="DM Sans"/>
                  <a:sym typeface="DM Sans"/>
                </a:rPr>
                <a:t>Tracking your progress</a:t>
              </a:r>
              <a:endParaRPr/>
            </a:p>
          </p:txBody>
        </p:sp>
      </p:grpSp>
      <p:grpSp>
        <p:nvGrpSpPr>
          <p:cNvPr id="140" name="Google Shape;140;p14"/>
          <p:cNvGrpSpPr/>
          <p:nvPr/>
        </p:nvGrpSpPr>
        <p:grpSpPr>
          <a:xfrm>
            <a:off x="1028700" y="6965703"/>
            <a:ext cx="2113189" cy="2172192"/>
            <a:chOff x="0" y="-47625"/>
            <a:chExt cx="556560" cy="572100"/>
          </a:xfrm>
        </p:grpSpPr>
        <p:sp>
          <p:nvSpPr>
            <p:cNvPr id="141" name="Google Shape;141;p14"/>
            <p:cNvSpPr/>
            <p:nvPr/>
          </p:nvSpPr>
          <p:spPr>
            <a:xfrm>
              <a:off x="0" y="0"/>
              <a:ext cx="556560" cy="524475"/>
            </a:xfrm>
            <a:custGeom>
              <a:rect b="b" l="l" r="r" t="t"/>
              <a:pathLst>
                <a:path extrusionOk="0" h="524475" w="556560">
                  <a:moveTo>
                    <a:pt x="109909" y="0"/>
                  </a:moveTo>
                  <a:lnTo>
                    <a:pt x="446652" y="0"/>
                  </a:lnTo>
                  <a:cubicBezTo>
                    <a:pt x="507352" y="0"/>
                    <a:pt x="556560" y="49208"/>
                    <a:pt x="556560" y="109909"/>
                  </a:cubicBezTo>
                  <a:lnTo>
                    <a:pt x="556560" y="414567"/>
                  </a:lnTo>
                  <a:cubicBezTo>
                    <a:pt x="556560" y="475267"/>
                    <a:pt x="507352" y="524475"/>
                    <a:pt x="446652" y="524475"/>
                  </a:cubicBezTo>
                  <a:lnTo>
                    <a:pt x="109909" y="524475"/>
                  </a:lnTo>
                  <a:cubicBezTo>
                    <a:pt x="49208" y="524475"/>
                    <a:pt x="0" y="475267"/>
                    <a:pt x="0" y="414567"/>
                  </a:cubicBezTo>
                  <a:lnTo>
                    <a:pt x="0" y="109909"/>
                  </a:lnTo>
                  <a:cubicBezTo>
                    <a:pt x="0" y="49208"/>
                    <a:pt x="49208" y="0"/>
                    <a:pt x="109909" y="0"/>
                  </a:cubicBezTo>
                  <a:close/>
                </a:path>
              </a:pathLst>
            </a:custGeom>
            <a:solidFill>
              <a:srgbClr val="BDDC4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txBox="1"/>
            <p:nvPr/>
          </p:nvSpPr>
          <p:spPr>
            <a:xfrm>
              <a:off x="0" y="-47625"/>
              <a:ext cx="556560" cy="572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3" name="Google Shape;143;p14"/>
          <p:cNvGrpSpPr/>
          <p:nvPr/>
        </p:nvGrpSpPr>
        <p:grpSpPr>
          <a:xfrm>
            <a:off x="9226011" y="6962230"/>
            <a:ext cx="2113189" cy="2172192"/>
            <a:chOff x="0" y="-47625"/>
            <a:chExt cx="556560" cy="572100"/>
          </a:xfrm>
        </p:grpSpPr>
        <p:sp>
          <p:nvSpPr>
            <p:cNvPr id="144" name="Google Shape;144;p14"/>
            <p:cNvSpPr/>
            <p:nvPr/>
          </p:nvSpPr>
          <p:spPr>
            <a:xfrm>
              <a:off x="0" y="0"/>
              <a:ext cx="556560" cy="524475"/>
            </a:xfrm>
            <a:custGeom>
              <a:rect b="b" l="l" r="r" t="t"/>
              <a:pathLst>
                <a:path extrusionOk="0" h="524475" w="556560">
                  <a:moveTo>
                    <a:pt x="109909" y="0"/>
                  </a:moveTo>
                  <a:lnTo>
                    <a:pt x="446652" y="0"/>
                  </a:lnTo>
                  <a:cubicBezTo>
                    <a:pt x="507352" y="0"/>
                    <a:pt x="556560" y="49208"/>
                    <a:pt x="556560" y="109909"/>
                  </a:cubicBezTo>
                  <a:lnTo>
                    <a:pt x="556560" y="414567"/>
                  </a:lnTo>
                  <a:cubicBezTo>
                    <a:pt x="556560" y="475267"/>
                    <a:pt x="507352" y="524475"/>
                    <a:pt x="446652" y="524475"/>
                  </a:cubicBezTo>
                  <a:lnTo>
                    <a:pt x="109909" y="524475"/>
                  </a:lnTo>
                  <a:cubicBezTo>
                    <a:pt x="49208" y="524475"/>
                    <a:pt x="0" y="475267"/>
                    <a:pt x="0" y="414567"/>
                  </a:cubicBezTo>
                  <a:lnTo>
                    <a:pt x="0" y="109909"/>
                  </a:lnTo>
                  <a:cubicBezTo>
                    <a:pt x="0" y="49208"/>
                    <a:pt x="49208" y="0"/>
                    <a:pt x="109909"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txBox="1"/>
            <p:nvPr/>
          </p:nvSpPr>
          <p:spPr>
            <a:xfrm>
              <a:off x="0" y="-47625"/>
              <a:ext cx="556560" cy="572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14"/>
          <p:cNvGrpSpPr/>
          <p:nvPr/>
        </p:nvGrpSpPr>
        <p:grpSpPr>
          <a:xfrm>
            <a:off x="6943334" y="4744900"/>
            <a:ext cx="2113189" cy="2172192"/>
            <a:chOff x="0" y="-47625"/>
            <a:chExt cx="556560" cy="572100"/>
          </a:xfrm>
        </p:grpSpPr>
        <p:sp>
          <p:nvSpPr>
            <p:cNvPr id="147" name="Google Shape;147;p14"/>
            <p:cNvSpPr/>
            <p:nvPr/>
          </p:nvSpPr>
          <p:spPr>
            <a:xfrm>
              <a:off x="0" y="0"/>
              <a:ext cx="556560" cy="524475"/>
            </a:xfrm>
            <a:custGeom>
              <a:rect b="b" l="l" r="r" t="t"/>
              <a:pathLst>
                <a:path extrusionOk="0" h="524475" w="556560">
                  <a:moveTo>
                    <a:pt x="109909" y="0"/>
                  </a:moveTo>
                  <a:lnTo>
                    <a:pt x="446652" y="0"/>
                  </a:lnTo>
                  <a:cubicBezTo>
                    <a:pt x="507352" y="0"/>
                    <a:pt x="556560" y="49208"/>
                    <a:pt x="556560" y="109909"/>
                  </a:cubicBezTo>
                  <a:lnTo>
                    <a:pt x="556560" y="414567"/>
                  </a:lnTo>
                  <a:cubicBezTo>
                    <a:pt x="556560" y="475267"/>
                    <a:pt x="507352" y="524475"/>
                    <a:pt x="446652" y="524475"/>
                  </a:cubicBezTo>
                  <a:lnTo>
                    <a:pt x="109909" y="524475"/>
                  </a:lnTo>
                  <a:cubicBezTo>
                    <a:pt x="49208" y="524475"/>
                    <a:pt x="0" y="475267"/>
                    <a:pt x="0" y="414567"/>
                  </a:cubicBezTo>
                  <a:lnTo>
                    <a:pt x="0" y="109909"/>
                  </a:lnTo>
                  <a:cubicBezTo>
                    <a:pt x="0" y="49208"/>
                    <a:pt x="49208" y="0"/>
                    <a:pt x="109909" y="0"/>
                  </a:cubicBezTo>
                  <a:close/>
                </a:path>
              </a:pathLst>
            </a:custGeom>
            <a:solidFill>
              <a:srgbClr val="FFC4A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txBox="1"/>
            <p:nvPr/>
          </p:nvSpPr>
          <p:spPr>
            <a:xfrm>
              <a:off x="0" y="-47625"/>
              <a:ext cx="556560" cy="572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9" name="Google Shape;149;p14"/>
          <p:cNvGrpSpPr/>
          <p:nvPr/>
        </p:nvGrpSpPr>
        <p:grpSpPr>
          <a:xfrm>
            <a:off x="15129713" y="4744900"/>
            <a:ext cx="2113189" cy="2172192"/>
            <a:chOff x="0" y="-47625"/>
            <a:chExt cx="556560" cy="572100"/>
          </a:xfrm>
        </p:grpSpPr>
        <p:sp>
          <p:nvSpPr>
            <p:cNvPr id="150" name="Google Shape;150;p14"/>
            <p:cNvSpPr/>
            <p:nvPr/>
          </p:nvSpPr>
          <p:spPr>
            <a:xfrm>
              <a:off x="0" y="0"/>
              <a:ext cx="556560" cy="524475"/>
            </a:xfrm>
            <a:custGeom>
              <a:rect b="b" l="l" r="r" t="t"/>
              <a:pathLst>
                <a:path extrusionOk="0" h="524475" w="556560">
                  <a:moveTo>
                    <a:pt x="109909" y="0"/>
                  </a:moveTo>
                  <a:lnTo>
                    <a:pt x="446652" y="0"/>
                  </a:lnTo>
                  <a:cubicBezTo>
                    <a:pt x="507352" y="0"/>
                    <a:pt x="556560" y="49208"/>
                    <a:pt x="556560" y="109909"/>
                  </a:cubicBezTo>
                  <a:lnTo>
                    <a:pt x="556560" y="414567"/>
                  </a:lnTo>
                  <a:cubicBezTo>
                    <a:pt x="556560" y="475267"/>
                    <a:pt x="507352" y="524475"/>
                    <a:pt x="446652" y="524475"/>
                  </a:cubicBezTo>
                  <a:lnTo>
                    <a:pt x="109909" y="524475"/>
                  </a:lnTo>
                  <a:cubicBezTo>
                    <a:pt x="49208" y="524475"/>
                    <a:pt x="0" y="475267"/>
                    <a:pt x="0" y="414567"/>
                  </a:cubicBezTo>
                  <a:lnTo>
                    <a:pt x="0" y="109909"/>
                  </a:lnTo>
                  <a:cubicBezTo>
                    <a:pt x="0" y="49208"/>
                    <a:pt x="49208" y="0"/>
                    <a:pt x="109909" y="0"/>
                  </a:cubicBezTo>
                  <a:close/>
                </a:path>
              </a:pathLst>
            </a:custGeom>
            <a:solidFill>
              <a:srgbClr val="BDDC4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txBox="1"/>
            <p:nvPr/>
          </p:nvSpPr>
          <p:spPr>
            <a:xfrm>
              <a:off x="0" y="-47625"/>
              <a:ext cx="556560" cy="572100"/>
            </a:xfrm>
            <a:prstGeom prst="rect">
              <a:avLst/>
            </a:prstGeom>
            <a:noFill/>
            <a:ln>
              <a:noFill/>
            </a:ln>
          </p:spPr>
          <p:txBody>
            <a:bodyPr anchorCtr="0" anchor="ctr" bIns="50800" lIns="50800" spcFirstLastPara="1" rIns="50800" wrap="square" tIns="50800">
              <a:no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2" name="Google Shape;152;p14"/>
          <p:cNvGrpSpPr/>
          <p:nvPr/>
        </p:nvGrpSpPr>
        <p:grpSpPr>
          <a:xfrm>
            <a:off x="62" y="-302375"/>
            <a:ext cx="18287949" cy="4106545"/>
            <a:chOff x="0" y="-47625"/>
            <a:chExt cx="4915719" cy="1081552"/>
          </a:xfrm>
        </p:grpSpPr>
        <p:sp>
          <p:nvSpPr>
            <p:cNvPr id="153" name="Google Shape;153;p14"/>
            <p:cNvSpPr/>
            <p:nvPr/>
          </p:nvSpPr>
          <p:spPr>
            <a:xfrm>
              <a:off x="0" y="0"/>
              <a:ext cx="4915719" cy="1033927"/>
            </a:xfrm>
            <a:custGeom>
              <a:rect b="b" l="l" r="r" t="t"/>
              <a:pathLst>
                <a:path extrusionOk="0" h="1033927" w="4915719">
                  <a:moveTo>
                    <a:pt x="0" y="0"/>
                  </a:moveTo>
                  <a:lnTo>
                    <a:pt x="4915719" y="0"/>
                  </a:lnTo>
                  <a:lnTo>
                    <a:pt x="4915719" y="1033927"/>
                  </a:lnTo>
                  <a:lnTo>
                    <a:pt x="0" y="1033927"/>
                  </a:lnTo>
                  <a:close/>
                </a:path>
              </a:pathLst>
            </a:custGeom>
            <a:solidFill>
              <a:srgbClr val="83BFEA"/>
            </a:solidFill>
            <a:ln cap="sq" cmpd="sng" w="9525">
              <a:solidFill>
                <a:srgbClr val="000000"/>
              </a:solidFill>
              <a:prstDash val="solid"/>
              <a:miter lim="8000"/>
              <a:headEnd len="sm" w="sm" type="none"/>
              <a:tailEnd len="sm" w="sm" type="none"/>
            </a:ln>
          </p:spPr>
        </p:sp>
        <p:sp>
          <p:nvSpPr>
            <p:cNvPr id="154" name="Google Shape;154;p14"/>
            <p:cNvSpPr txBox="1"/>
            <p:nvPr/>
          </p:nvSpPr>
          <p:spPr>
            <a:xfrm>
              <a:off x="0" y="-47625"/>
              <a:ext cx="4915719" cy="108155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55" name="Google Shape;155;p14"/>
          <p:cNvGrpSpPr/>
          <p:nvPr/>
        </p:nvGrpSpPr>
        <p:grpSpPr>
          <a:xfrm>
            <a:off x="5716263" y="1028700"/>
            <a:ext cx="6855474" cy="1927261"/>
            <a:chOff x="0" y="0"/>
            <a:chExt cx="1805557" cy="507591"/>
          </a:xfrm>
        </p:grpSpPr>
        <p:sp>
          <p:nvSpPr>
            <p:cNvPr id="156" name="Google Shape;156;p14"/>
            <p:cNvSpPr/>
            <p:nvPr/>
          </p:nvSpPr>
          <p:spPr>
            <a:xfrm>
              <a:off x="0" y="0"/>
              <a:ext cx="1805557" cy="507591"/>
            </a:xfrm>
            <a:custGeom>
              <a:rect b="b" l="l" r="r" t="t"/>
              <a:pathLst>
                <a:path extrusionOk="0" h="507591" w="1805557">
                  <a:moveTo>
                    <a:pt x="33879" y="0"/>
                  </a:moveTo>
                  <a:lnTo>
                    <a:pt x="1771678" y="0"/>
                  </a:lnTo>
                  <a:cubicBezTo>
                    <a:pt x="1790389" y="0"/>
                    <a:pt x="1805557" y="15168"/>
                    <a:pt x="1805557" y="33879"/>
                  </a:cubicBezTo>
                  <a:lnTo>
                    <a:pt x="1805557" y="473712"/>
                  </a:lnTo>
                  <a:cubicBezTo>
                    <a:pt x="1805557" y="492423"/>
                    <a:pt x="1790389" y="507591"/>
                    <a:pt x="1771678" y="507591"/>
                  </a:cubicBezTo>
                  <a:lnTo>
                    <a:pt x="33879" y="507591"/>
                  </a:lnTo>
                  <a:cubicBezTo>
                    <a:pt x="15168" y="507591"/>
                    <a:pt x="0" y="492423"/>
                    <a:pt x="0" y="473712"/>
                  </a:cubicBezTo>
                  <a:lnTo>
                    <a:pt x="0" y="33879"/>
                  </a:lnTo>
                  <a:cubicBezTo>
                    <a:pt x="0" y="15168"/>
                    <a:pt x="15168" y="0"/>
                    <a:pt x="33879"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txBox="1"/>
            <p:nvPr/>
          </p:nvSpPr>
          <p:spPr>
            <a:xfrm>
              <a:off x="0" y="9525"/>
              <a:ext cx="1805557" cy="498066"/>
            </a:xfrm>
            <a:prstGeom prst="rect">
              <a:avLst/>
            </a:prstGeom>
            <a:noFill/>
            <a:ln>
              <a:noFill/>
            </a:ln>
          </p:spPr>
          <p:txBody>
            <a:bodyPr anchorCtr="0" anchor="ctr" bIns="50800" lIns="50800" spcFirstLastPara="1" rIns="50800" wrap="square" tIns="50800">
              <a:noAutofit/>
            </a:bodyPr>
            <a:lstStyle/>
            <a:p>
              <a:pPr indent="0" lvl="0" marL="0" marR="0" rtl="0" algn="ctr">
                <a:lnSpc>
                  <a:spcPct val="120002"/>
                </a:lnSpc>
                <a:spcBef>
                  <a:spcPts val="0"/>
                </a:spcBef>
                <a:spcAft>
                  <a:spcPts val="0"/>
                </a:spcAft>
                <a:buNone/>
              </a:pPr>
              <a:r>
                <a:rPr b="0" i="0" lang="en-US" sz="9999" u="none" cap="none" strike="noStrike">
                  <a:solidFill>
                    <a:srgbClr val="000000"/>
                  </a:solidFill>
                  <a:latin typeface="Hammersmith One"/>
                  <a:ea typeface="Hammersmith One"/>
                  <a:cs typeface="Hammersmith One"/>
                  <a:sym typeface="Hammersmith One"/>
                </a:rPr>
                <a:t>Overview</a:t>
              </a:r>
              <a:endParaRPr/>
            </a:p>
          </p:txBody>
        </p:sp>
      </p:grpSp>
      <p:grpSp>
        <p:nvGrpSpPr>
          <p:cNvPr id="158" name="Google Shape;158;p14"/>
          <p:cNvGrpSpPr/>
          <p:nvPr/>
        </p:nvGrpSpPr>
        <p:grpSpPr>
          <a:xfrm>
            <a:off x="7352208" y="5221448"/>
            <a:ext cx="1295440" cy="1399922"/>
            <a:chOff x="0" y="0"/>
            <a:chExt cx="812800" cy="878356"/>
          </a:xfrm>
        </p:grpSpPr>
        <p:sp>
          <p:nvSpPr>
            <p:cNvPr id="159" name="Google Shape;159;p14"/>
            <p:cNvSpPr/>
            <p:nvPr/>
          </p:nvSpPr>
          <p:spPr>
            <a:xfrm>
              <a:off x="0" y="0"/>
              <a:ext cx="812800" cy="878356"/>
            </a:xfrm>
            <a:custGeom>
              <a:rect b="b" l="l" r="r" t="t"/>
              <a:pathLst>
                <a:path extrusionOk="0" h="878356" w="812800">
                  <a:moveTo>
                    <a:pt x="406400" y="0"/>
                  </a:moveTo>
                  <a:lnTo>
                    <a:pt x="535715" y="299433"/>
                  </a:lnTo>
                  <a:lnTo>
                    <a:pt x="812800" y="439178"/>
                  </a:lnTo>
                  <a:lnTo>
                    <a:pt x="535715" y="578923"/>
                  </a:lnTo>
                  <a:lnTo>
                    <a:pt x="406400" y="878356"/>
                  </a:lnTo>
                  <a:lnTo>
                    <a:pt x="277085" y="578923"/>
                  </a:lnTo>
                  <a:lnTo>
                    <a:pt x="0" y="439178"/>
                  </a:lnTo>
                  <a:lnTo>
                    <a:pt x="277085" y="299433"/>
                  </a:lnTo>
                  <a:lnTo>
                    <a:pt x="406400" y="0"/>
                  </a:lnTo>
                  <a:close/>
                </a:path>
              </a:pathLst>
            </a:custGeom>
            <a:solidFill>
              <a:srgbClr val="FFFFFF"/>
            </a:solidFill>
            <a:ln cap="sq" cmpd="sng" w="9525">
              <a:solidFill>
                <a:srgbClr val="000000"/>
              </a:solidFill>
              <a:prstDash val="solid"/>
              <a:miter lim="8000"/>
              <a:headEnd len="sm" w="sm" type="none"/>
              <a:tailEnd len="sm" w="sm" type="none"/>
            </a:ln>
          </p:spPr>
        </p:sp>
        <p:sp>
          <p:nvSpPr>
            <p:cNvPr id="160" name="Google Shape;160;p14"/>
            <p:cNvSpPr txBox="1"/>
            <p:nvPr/>
          </p:nvSpPr>
          <p:spPr>
            <a:xfrm>
              <a:off x="190500" y="158240"/>
              <a:ext cx="431800" cy="514251"/>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14"/>
          <p:cNvGrpSpPr/>
          <p:nvPr/>
        </p:nvGrpSpPr>
        <p:grpSpPr>
          <a:xfrm>
            <a:off x="15511188" y="5301503"/>
            <a:ext cx="1350239" cy="1319866"/>
            <a:chOff x="0" y="0"/>
            <a:chExt cx="898568" cy="878356"/>
          </a:xfrm>
        </p:grpSpPr>
        <p:sp>
          <p:nvSpPr>
            <p:cNvPr id="162" name="Google Shape;162;p14"/>
            <p:cNvSpPr/>
            <p:nvPr/>
          </p:nvSpPr>
          <p:spPr>
            <a:xfrm>
              <a:off x="0" y="0"/>
              <a:ext cx="898568" cy="878356"/>
            </a:xfrm>
            <a:custGeom>
              <a:rect b="b" l="l" r="r" t="t"/>
              <a:pathLst>
                <a:path extrusionOk="0" h="878356" w="898568">
                  <a:moveTo>
                    <a:pt x="449284" y="0"/>
                  </a:moveTo>
                  <a:cubicBezTo>
                    <a:pt x="201151" y="0"/>
                    <a:pt x="0" y="196627"/>
                    <a:pt x="0" y="439178"/>
                  </a:cubicBezTo>
                  <a:cubicBezTo>
                    <a:pt x="0" y="681729"/>
                    <a:pt x="201151" y="878356"/>
                    <a:pt x="449284" y="878356"/>
                  </a:cubicBezTo>
                  <a:cubicBezTo>
                    <a:pt x="697417" y="878356"/>
                    <a:pt x="898568" y="681729"/>
                    <a:pt x="898568" y="439178"/>
                  </a:cubicBezTo>
                  <a:cubicBezTo>
                    <a:pt x="898568" y="196627"/>
                    <a:pt x="697417" y="0"/>
                    <a:pt x="449284" y="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txBox="1"/>
            <p:nvPr/>
          </p:nvSpPr>
          <p:spPr>
            <a:xfrm>
              <a:off x="84241" y="34721"/>
              <a:ext cx="730087" cy="761289"/>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4" name="Google Shape;164;p14"/>
          <p:cNvGrpSpPr/>
          <p:nvPr/>
        </p:nvGrpSpPr>
        <p:grpSpPr>
          <a:xfrm rot="5400000">
            <a:off x="1801993" y="7792919"/>
            <a:ext cx="1328791" cy="688446"/>
            <a:chOff x="0" y="0"/>
            <a:chExt cx="656009" cy="339878"/>
          </a:xfrm>
        </p:grpSpPr>
        <p:sp>
          <p:nvSpPr>
            <p:cNvPr id="165" name="Google Shape;165;p14"/>
            <p:cNvSpPr/>
            <p:nvPr/>
          </p:nvSpPr>
          <p:spPr>
            <a:xfrm>
              <a:off x="0" y="0"/>
              <a:ext cx="656009" cy="339878"/>
            </a:xfrm>
            <a:custGeom>
              <a:rect b="b" l="l" r="r" t="t"/>
              <a:pathLst>
                <a:path extrusionOk="0" h="339878" w="656009">
                  <a:moveTo>
                    <a:pt x="218788" y="19070"/>
                  </a:moveTo>
                  <a:cubicBezTo>
                    <a:pt x="252311" y="7556"/>
                    <a:pt x="290655" y="0"/>
                    <a:pt x="328181" y="0"/>
                  </a:cubicBezTo>
                  <a:cubicBezTo>
                    <a:pt x="365708" y="0"/>
                    <a:pt x="401819" y="6476"/>
                    <a:pt x="435097" y="17990"/>
                  </a:cubicBezTo>
                  <a:cubicBezTo>
                    <a:pt x="435806" y="18350"/>
                    <a:pt x="436513" y="18350"/>
                    <a:pt x="437221" y="18710"/>
                  </a:cubicBezTo>
                  <a:cubicBezTo>
                    <a:pt x="562192" y="64765"/>
                    <a:pt x="654239" y="186379"/>
                    <a:pt x="656009" y="317997"/>
                  </a:cubicBezTo>
                  <a:lnTo>
                    <a:pt x="656009" y="339878"/>
                  </a:lnTo>
                  <a:lnTo>
                    <a:pt x="0" y="339878"/>
                  </a:lnTo>
                  <a:lnTo>
                    <a:pt x="0" y="318013"/>
                  </a:lnTo>
                  <a:cubicBezTo>
                    <a:pt x="1770" y="185660"/>
                    <a:pt x="92401" y="64045"/>
                    <a:pt x="218788" y="1907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txBox="1"/>
            <p:nvPr/>
          </p:nvSpPr>
          <p:spPr>
            <a:xfrm>
              <a:off x="0" y="79375"/>
              <a:ext cx="656009" cy="26050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7" name="Google Shape;167;p14"/>
          <p:cNvGrpSpPr/>
          <p:nvPr/>
        </p:nvGrpSpPr>
        <p:grpSpPr>
          <a:xfrm rot="5400000">
            <a:off x="1113547" y="7796112"/>
            <a:ext cx="1328791" cy="688446"/>
            <a:chOff x="0" y="0"/>
            <a:chExt cx="656009" cy="339878"/>
          </a:xfrm>
        </p:grpSpPr>
        <p:sp>
          <p:nvSpPr>
            <p:cNvPr id="168" name="Google Shape;168;p14"/>
            <p:cNvSpPr/>
            <p:nvPr/>
          </p:nvSpPr>
          <p:spPr>
            <a:xfrm>
              <a:off x="0" y="0"/>
              <a:ext cx="656009" cy="339878"/>
            </a:xfrm>
            <a:custGeom>
              <a:rect b="b" l="l" r="r" t="t"/>
              <a:pathLst>
                <a:path extrusionOk="0" h="339878" w="656009">
                  <a:moveTo>
                    <a:pt x="218788" y="19070"/>
                  </a:moveTo>
                  <a:cubicBezTo>
                    <a:pt x="252311" y="7556"/>
                    <a:pt x="290655" y="0"/>
                    <a:pt x="328181" y="0"/>
                  </a:cubicBezTo>
                  <a:cubicBezTo>
                    <a:pt x="365708" y="0"/>
                    <a:pt x="401819" y="6476"/>
                    <a:pt x="435097" y="17990"/>
                  </a:cubicBezTo>
                  <a:cubicBezTo>
                    <a:pt x="435806" y="18350"/>
                    <a:pt x="436513" y="18350"/>
                    <a:pt x="437221" y="18710"/>
                  </a:cubicBezTo>
                  <a:cubicBezTo>
                    <a:pt x="562192" y="64765"/>
                    <a:pt x="654239" y="186379"/>
                    <a:pt x="656009" y="317997"/>
                  </a:cubicBezTo>
                  <a:lnTo>
                    <a:pt x="656009" y="339878"/>
                  </a:lnTo>
                  <a:lnTo>
                    <a:pt x="0" y="339878"/>
                  </a:lnTo>
                  <a:lnTo>
                    <a:pt x="0" y="318013"/>
                  </a:lnTo>
                  <a:cubicBezTo>
                    <a:pt x="1770" y="185660"/>
                    <a:pt x="92401" y="64045"/>
                    <a:pt x="218788" y="19070"/>
                  </a:cubicBezTo>
                  <a:close/>
                </a:path>
              </a:pathLst>
            </a:custGeom>
            <a:solidFill>
              <a:srgbClr val="FFFFFF"/>
            </a:solidFill>
            <a:ln cap="sq"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txBox="1"/>
            <p:nvPr/>
          </p:nvSpPr>
          <p:spPr>
            <a:xfrm>
              <a:off x="0" y="79375"/>
              <a:ext cx="656009" cy="26050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0" name="Google Shape;170;p14"/>
          <p:cNvGrpSpPr/>
          <p:nvPr/>
        </p:nvGrpSpPr>
        <p:grpSpPr>
          <a:xfrm>
            <a:off x="9556154" y="7422211"/>
            <a:ext cx="1452902" cy="1444526"/>
            <a:chOff x="0" y="0"/>
            <a:chExt cx="883449" cy="878356"/>
          </a:xfrm>
        </p:grpSpPr>
        <p:sp>
          <p:nvSpPr>
            <p:cNvPr id="171" name="Google Shape;171;p14"/>
            <p:cNvSpPr/>
            <p:nvPr/>
          </p:nvSpPr>
          <p:spPr>
            <a:xfrm>
              <a:off x="0" y="0"/>
              <a:ext cx="883449" cy="878356"/>
            </a:xfrm>
            <a:custGeom>
              <a:rect b="b" l="l" r="r" t="t"/>
              <a:pathLst>
                <a:path extrusionOk="0" h="878356" w="883449">
                  <a:moveTo>
                    <a:pt x="441725" y="0"/>
                  </a:moveTo>
                  <a:lnTo>
                    <a:pt x="506936" y="94623"/>
                  </a:lnTo>
                  <a:lnTo>
                    <a:pt x="601978" y="29911"/>
                  </a:lnTo>
                  <a:lnTo>
                    <a:pt x="628552" y="141666"/>
                  </a:lnTo>
                  <a:lnTo>
                    <a:pt x="740587" y="115606"/>
                  </a:lnTo>
                  <a:lnTo>
                    <a:pt x="724936" y="229400"/>
                  </a:lnTo>
                  <a:lnTo>
                    <a:pt x="838834" y="245510"/>
                  </a:lnTo>
                  <a:lnTo>
                    <a:pt x="783070" y="345973"/>
                  </a:lnTo>
                  <a:lnTo>
                    <a:pt x="883449" y="402078"/>
                  </a:lnTo>
                  <a:lnTo>
                    <a:pt x="795104" y="475645"/>
                  </a:lnTo>
                  <a:lnTo>
                    <a:pt x="868407" y="564168"/>
                  </a:lnTo>
                  <a:lnTo>
                    <a:pt x="759411" y="600901"/>
                  </a:lnTo>
                  <a:lnTo>
                    <a:pt x="795739" y="709886"/>
                  </a:lnTo>
                  <a:lnTo>
                    <a:pt x="680815" y="704823"/>
                  </a:lnTo>
                  <a:lnTo>
                    <a:pt x="675259" y="819551"/>
                  </a:lnTo>
                  <a:lnTo>
                    <a:pt x="569927" y="773378"/>
                  </a:lnTo>
                  <a:lnTo>
                    <a:pt x="523239" y="878356"/>
                  </a:lnTo>
                  <a:lnTo>
                    <a:pt x="441725" y="797308"/>
                  </a:lnTo>
                  <a:lnTo>
                    <a:pt x="360210" y="878356"/>
                  </a:lnTo>
                  <a:lnTo>
                    <a:pt x="313522" y="773378"/>
                  </a:lnTo>
                  <a:lnTo>
                    <a:pt x="208190" y="819551"/>
                  </a:lnTo>
                  <a:lnTo>
                    <a:pt x="202634" y="704823"/>
                  </a:lnTo>
                  <a:lnTo>
                    <a:pt x="87711" y="709886"/>
                  </a:lnTo>
                  <a:lnTo>
                    <a:pt x="124037" y="600901"/>
                  </a:lnTo>
                  <a:lnTo>
                    <a:pt x="15042" y="564168"/>
                  </a:lnTo>
                  <a:lnTo>
                    <a:pt x="88345" y="475645"/>
                  </a:lnTo>
                  <a:lnTo>
                    <a:pt x="0" y="402078"/>
                  </a:lnTo>
                  <a:lnTo>
                    <a:pt x="100379" y="345973"/>
                  </a:lnTo>
                  <a:lnTo>
                    <a:pt x="44615" y="245510"/>
                  </a:lnTo>
                  <a:lnTo>
                    <a:pt x="158513" y="229400"/>
                  </a:lnTo>
                  <a:lnTo>
                    <a:pt x="142862" y="115606"/>
                  </a:lnTo>
                  <a:lnTo>
                    <a:pt x="254897" y="141666"/>
                  </a:lnTo>
                  <a:lnTo>
                    <a:pt x="281471" y="29911"/>
                  </a:lnTo>
                  <a:lnTo>
                    <a:pt x="376514" y="94623"/>
                  </a:lnTo>
                  <a:lnTo>
                    <a:pt x="441725" y="0"/>
                  </a:lnTo>
                  <a:close/>
                </a:path>
              </a:pathLst>
            </a:custGeom>
            <a:solidFill>
              <a:srgbClr val="FFFFFF"/>
            </a:solidFill>
            <a:ln cap="sq" cmpd="sng" w="9525">
              <a:solidFill>
                <a:srgbClr val="000000"/>
              </a:solidFill>
              <a:prstDash val="solid"/>
              <a:miter lim="8000"/>
              <a:headEnd len="sm" w="sm" type="none"/>
              <a:tailEnd len="sm" w="sm" type="none"/>
            </a:ln>
          </p:spPr>
        </p:sp>
        <p:sp>
          <p:nvSpPr>
            <p:cNvPr id="172" name="Google Shape;172;p14"/>
            <p:cNvSpPr txBox="1"/>
            <p:nvPr/>
          </p:nvSpPr>
          <p:spPr>
            <a:xfrm>
              <a:off x="151843" y="103342"/>
              <a:ext cx="579763" cy="624046"/>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C42"/>
        </a:solidFill>
      </p:bgPr>
    </p:bg>
    <p:spTree>
      <p:nvGrpSpPr>
        <p:cNvPr id="176" name="Shape 176"/>
        <p:cNvGrpSpPr/>
        <p:nvPr/>
      </p:nvGrpSpPr>
      <p:grpSpPr>
        <a:xfrm>
          <a:off x="0" y="0"/>
          <a:ext cx="0" cy="0"/>
          <a:chOff x="0" y="0"/>
          <a:chExt cx="0" cy="0"/>
        </a:xfrm>
      </p:grpSpPr>
      <p:grpSp>
        <p:nvGrpSpPr>
          <p:cNvPr id="177" name="Google Shape;177;p15"/>
          <p:cNvGrpSpPr/>
          <p:nvPr/>
        </p:nvGrpSpPr>
        <p:grpSpPr>
          <a:xfrm>
            <a:off x="9297359" y="-273976"/>
            <a:ext cx="8990641" cy="10560976"/>
            <a:chOff x="0" y="-47625"/>
            <a:chExt cx="2367905" cy="2781492"/>
          </a:xfrm>
        </p:grpSpPr>
        <p:sp>
          <p:nvSpPr>
            <p:cNvPr id="178" name="Google Shape;178;p15"/>
            <p:cNvSpPr/>
            <p:nvPr/>
          </p:nvSpPr>
          <p:spPr>
            <a:xfrm>
              <a:off x="0" y="0"/>
              <a:ext cx="2367905" cy="2733867"/>
            </a:xfrm>
            <a:custGeom>
              <a:rect b="b" l="l" r="r" t="t"/>
              <a:pathLst>
                <a:path extrusionOk="0" h="2733867" w="2367905">
                  <a:moveTo>
                    <a:pt x="0" y="0"/>
                  </a:moveTo>
                  <a:lnTo>
                    <a:pt x="2367905" y="0"/>
                  </a:lnTo>
                  <a:lnTo>
                    <a:pt x="2367905" y="2733867"/>
                  </a:lnTo>
                  <a:lnTo>
                    <a:pt x="0" y="2733867"/>
                  </a:lnTo>
                  <a:close/>
                </a:path>
              </a:pathLst>
            </a:custGeom>
            <a:solidFill>
              <a:srgbClr val="83BFEA"/>
            </a:solidFill>
            <a:ln cap="sq" cmpd="sng" w="9525">
              <a:solidFill>
                <a:srgbClr val="000000"/>
              </a:solidFill>
              <a:prstDash val="solid"/>
              <a:miter lim="8000"/>
              <a:headEnd len="sm" w="sm" type="none"/>
              <a:tailEnd len="sm" w="sm" type="none"/>
            </a:ln>
          </p:spPr>
        </p:sp>
        <p:sp>
          <p:nvSpPr>
            <p:cNvPr id="179" name="Google Shape;179;p15"/>
            <p:cNvSpPr txBox="1"/>
            <p:nvPr/>
          </p:nvSpPr>
          <p:spPr>
            <a:xfrm>
              <a:off x="0" y="-47625"/>
              <a:ext cx="2367905" cy="278149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180" name="Google Shape;180;p15"/>
          <p:cNvPicPr preferRelativeResize="0"/>
          <p:nvPr/>
        </p:nvPicPr>
        <p:blipFill rotWithShape="1">
          <a:blip r:embed="rId3">
            <a:alphaModFix/>
          </a:blip>
          <a:srcRect b="0" l="22736" r="22736" t="0"/>
          <a:stretch/>
        </p:blipFill>
        <p:spPr>
          <a:xfrm>
            <a:off x="10315549" y="982125"/>
            <a:ext cx="6930199" cy="8229600"/>
          </a:xfrm>
          <a:prstGeom prst="rect">
            <a:avLst/>
          </a:prstGeom>
          <a:noFill/>
          <a:ln>
            <a:noFill/>
          </a:ln>
        </p:spPr>
      </p:pic>
      <p:sp>
        <p:nvSpPr>
          <p:cNvPr id="181" name="Google Shape;181;p15"/>
          <p:cNvSpPr txBox="1"/>
          <p:nvPr/>
        </p:nvSpPr>
        <p:spPr>
          <a:xfrm>
            <a:off x="1028700" y="3212664"/>
            <a:ext cx="6888600" cy="24135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2800" u="none" cap="none" strike="noStrike">
                <a:solidFill>
                  <a:srgbClr val="000000"/>
                </a:solidFill>
                <a:latin typeface="DM Sans"/>
                <a:ea typeface="DM Sans"/>
                <a:cs typeface="DM Sans"/>
                <a:sym typeface="DM Sans"/>
              </a:rPr>
              <a:t>Having clear goals can keep you focused and on track to achieving your dreams. Today, we’ll explore how to create goals that work for you and strategies to stay motivated along the way.</a:t>
            </a:r>
            <a:endParaRPr/>
          </a:p>
        </p:txBody>
      </p:sp>
      <p:grpSp>
        <p:nvGrpSpPr>
          <p:cNvPr id="182" name="Google Shape;182;p15"/>
          <p:cNvGrpSpPr/>
          <p:nvPr/>
        </p:nvGrpSpPr>
        <p:grpSpPr>
          <a:xfrm>
            <a:off x="1028700" y="884039"/>
            <a:ext cx="6521242" cy="1709344"/>
            <a:chOff x="0" y="-38100"/>
            <a:chExt cx="1717529" cy="450198"/>
          </a:xfrm>
        </p:grpSpPr>
        <p:sp>
          <p:nvSpPr>
            <p:cNvPr id="183" name="Google Shape;183;p15"/>
            <p:cNvSpPr/>
            <p:nvPr/>
          </p:nvSpPr>
          <p:spPr>
            <a:xfrm>
              <a:off x="0" y="0"/>
              <a:ext cx="1717529" cy="412098"/>
            </a:xfrm>
            <a:custGeom>
              <a:rect b="b" l="l" r="r" t="t"/>
              <a:pathLst>
                <a:path extrusionOk="0" h="412098" w="1717529">
                  <a:moveTo>
                    <a:pt x="35616" y="0"/>
                  </a:moveTo>
                  <a:lnTo>
                    <a:pt x="1681913" y="0"/>
                  </a:lnTo>
                  <a:cubicBezTo>
                    <a:pt x="1701583" y="0"/>
                    <a:pt x="1717529" y="15946"/>
                    <a:pt x="1717529" y="35616"/>
                  </a:cubicBezTo>
                  <a:lnTo>
                    <a:pt x="1717529" y="376482"/>
                  </a:lnTo>
                  <a:cubicBezTo>
                    <a:pt x="1717529" y="385928"/>
                    <a:pt x="1713776" y="394987"/>
                    <a:pt x="1707097" y="401666"/>
                  </a:cubicBezTo>
                  <a:cubicBezTo>
                    <a:pt x="1700418" y="408345"/>
                    <a:pt x="1691359" y="412098"/>
                    <a:pt x="1681913" y="412098"/>
                  </a:cubicBezTo>
                  <a:lnTo>
                    <a:pt x="35616" y="412098"/>
                  </a:lnTo>
                  <a:cubicBezTo>
                    <a:pt x="26170" y="412098"/>
                    <a:pt x="17111" y="408345"/>
                    <a:pt x="10432" y="401666"/>
                  </a:cubicBezTo>
                  <a:cubicBezTo>
                    <a:pt x="3752" y="394987"/>
                    <a:pt x="0" y="385928"/>
                    <a:pt x="0" y="376482"/>
                  </a:cubicBezTo>
                  <a:lnTo>
                    <a:pt x="0" y="35616"/>
                  </a:lnTo>
                  <a:cubicBezTo>
                    <a:pt x="0" y="26170"/>
                    <a:pt x="3752" y="17111"/>
                    <a:pt x="10432" y="10432"/>
                  </a:cubicBezTo>
                  <a:cubicBezTo>
                    <a:pt x="17111" y="3752"/>
                    <a:pt x="26170" y="0"/>
                    <a:pt x="35616"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txBox="1"/>
            <p:nvPr/>
          </p:nvSpPr>
          <p:spPr>
            <a:xfrm>
              <a:off x="0" y="-38100"/>
              <a:ext cx="1717529" cy="450198"/>
            </a:xfrm>
            <a:prstGeom prst="rect">
              <a:avLst/>
            </a:prstGeom>
            <a:noFill/>
            <a:ln>
              <a:noFill/>
            </a:ln>
          </p:spPr>
          <p:txBody>
            <a:bodyPr anchorCtr="0" anchor="ctr" bIns="50800" lIns="50800" spcFirstLastPara="1" rIns="50800" wrap="square" tIns="50800">
              <a:noAutofit/>
            </a:bodyPr>
            <a:lstStyle/>
            <a:p>
              <a:pPr indent="0" lvl="0" marL="0" marR="0" rtl="0" algn="ctr">
                <a:lnSpc>
                  <a:spcPct val="126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Introduction</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95"/>
        </a:solidFill>
      </p:bgPr>
    </p:bg>
    <p:spTree>
      <p:nvGrpSpPr>
        <p:cNvPr id="188" name="Shape 188"/>
        <p:cNvGrpSpPr/>
        <p:nvPr/>
      </p:nvGrpSpPr>
      <p:grpSpPr>
        <a:xfrm>
          <a:off x="0" y="0"/>
          <a:ext cx="0" cy="0"/>
          <a:chOff x="0" y="0"/>
          <a:chExt cx="0" cy="0"/>
        </a:xfrm>
      </p:grpSpPr>
      <p:grpSp>
        <p:nvGrpSpPr>
          <p:cNvPr id="189" name="Google Shape;189;p16"/>
          <p:cNvGrpSpPr/>
          <p:nvPr/>
        </p:nvGrpSpPr>
        <p:grpSpPr>
          <a:xfrm>
            <a:off x="-98292" y="-273976"/>
            <a:ext cx="4404512" cy="10652961"/>
            <a:chOff x="0" y="-47625"/>
            <a:chExt cx="1160036" cy="2805718"/>
          </a:xfrm>
        </p:grpSpPr>
        <p:sp>
          <p:nvSpPr>
            <p:cNvPr id="190" name="Google Shape;190;p16"/>
            <p:cNvSpPr/>
            <p:nvPr/>
          </p:nvSpPr>
          <p:spPr>
            <a:xfrm>
              <a:off x="0" y="0"/>
              <a:ext cx="1160036" cy="2758093"/>
            </a:xfrm>
            <a:custGeom>
              <a:rect b="b" l="l" r="r" t="t"/>
              <a:pathLst>
                <a:path extrusionOk="0" h="2758093" w="1160036">
                  <a:moveTo>
                    <a:pt x="0" y="0"/>
                  </a:moveTo>
                  <a:lnTo>
                    <a:pt x="1160036" y="0"/>
                  </a:lnTo>
                  <a:lnTo>
                    <a:pt x="1160036" y="2758093"/>
                  </a:lnTo>
                  <a:lnTo>
                    <a:pt x="0" y="2758093"/>
                  </a:lnTo>
                  <a:close/>
                </a:path>
              </a:pathLst>
            </a:custGeom>
            <a:solidFill>
              <a:srgbClr val="FFC4A2"/>
            </a:solidFill>
            <a:ln cap="sq" cmpd="sng" w="9525">
              <a:solidFill>
                <a:srgbClr val="000000"/>
              </a:solidFill>
              <a:prstDash val="solid"/>
              <a:miter lim="8000"/>
              <a:headEnd len="sm" w="sm" type="none"/>
              <a:tailEnd len="sm" w="sm" type="none"/>
            </a:ln>
          </p:spPr>
        </p:sp>
        <p:sp>
          <p:nvSpPr>
            <p:cNvPr id="191" name="Google Shape;191;p16"/>
            <p:cNvSpPr txBox="1"/>
            <p:nvPr/>
          </p:nvSpPr>
          <p:spPr>
            <a:xfrm>
              <a:off x="0" y="-47625"/>
              <a:ext cx="1160036" cy="2805718"/>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2" name="Google Shape;192;p16"/>
          <p:cNvGrpSpPr/>
          <p:nvPr/>
        </p:nvGrpSpPr>
        <p:grpSpPr>
          <a:xfrm>
            <a:off x="683536" y="435577"/>
            <a:ext cx="2859090" cy="2833307"/>
            <a:chOff x="0" y="-47625"/>
            <a:chExt cx="801404" cy="794177"/>
          </a:xfrm>
        </p:grpSpPr>
        <p:sp>
          <p:nvSpPr>
            <p:cNvPr id="193" name="Google Shape;193;p16"/>
            <p:cNvSpPr/>
            <p:nvPr/>
          </p:nvSpPr>
          <p:spPr>
            <a:xfrm>
              <a:off x="0" y="0"/>
              <a:ext cx="801404" cy="746552"/>
            </a:xfrm>
            <a:custGeom>
              <a:rect b="b" l="l" r="r" t="t"/>
              <a:pathLst>
                <a:path extrusionOk="0" h="746552" w="801404">
                  <a:moveTo>
                    <a:pt x="81235" y="0"/>
                  </a:moveTo>
                  <a:lnTo>
                    <a:pt x="720169" y="0"/>
                  </a:lnTo>
                  <a:cubicBezTo>
                    <a:pt x="765034" y="0"/>
                    <a:pt x="801404" y="36370"/>
                    <a:pt x="801404" y="81235"/>
                  </a:cubicBezTo>
                  <a:lnTo>
                    <a:pt x="801404" y="665317"/>
                  </a:lnTo>
                  <a:cubicBezTo>
                    <a:pt x="801404" y="710182"/>
                    <a:pt x="765034" y="746552"/>
                    <a:pt x="720169" y="746552"/>
                  </a:cubicBezTo>
                  <a:lnTo>
                    <a:pt x="81235" y="746552"/>
                  </a:lnTo>
                  <a:cubicBezTo>
                    <a:pt x="36370" y="746552"/>
                    <a:pt x="0" y="710182"/>
                    <a:pt x="0" y="665317"/>
                  </a:cubicBezTo>
                  <a:lnTo>
                    <a:pt x="0" y="81235"/>
                  </a:lnTo>
                  <a:cubicBezTo>
                    <a:pt x="0" y="36370"/>
                    <a:pt x="36370" y="0"/>
                    <a:pt x="81235"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5" name="Google Shape;195;p16"/>
          <p:cNvGrpSpPr/>
          <p:nvPr/>
        </p:nvGrpSpPr>
        <p:grpSpPr>
          <a:xfrm>
            <a:off x="674419" y="3641893"/>
            <a:ext cx="2859090" cy="2833307"/>
            <a:chOff x="0" y="-47625"/>
            <a:chExt cx="801404" cy="794177"/>
          </a:xfrm>
        </p:grpSpPr>
        <p:sp>
          <p:nvSpPr>
            <p:cNvPr id="196" name="Google Shape;196;p16"/>
            <p:cNvSpPr/>
            <p:nvPr/>
          </p:nvSpPr>
          <p:spPr>
            <a:xfrm>
              <a:off x="0" y="0"/>
              <a:ext cx="801404" cy="746552"/>
            </a:xfrm>
            <a:custGeom>
              <a:rect b="b" l="l" r="r" t="t"/>
              <a:pathLst>
                <a:path extrusionOk="0" h="746552" w="801404">
                  <a:moveTo>
                    <a:pt x="81235" y="0"/>
                  </a:moveTo>
                  <a:lnTo>
                    <a:pt x="720169" y="0"/>
                  </a:lnTo>
                  <a:cubicBezTo>
                    <a:pt x="765034" y="0"/>
                    <a:pt x="801404" y="36370"/>
                    <a:pt x="801404" y="81235"/>
                  </a:cubicBezTo>
                  <a:lnTo>
                    <a:pt x="801404" y="665317"/>
                  </a:lnTo>
                  <a:cubicBezTo>
                    <a:pt x="801404" y="710182"/>
                    <a:pt x="765034" y="746552"/>
                    <a:pt x="720169" y="746552"/>
                  </a:cubicBezTo>
                  <a:lnTo>
                    <a:pt x="81235" y="746552"/>
                  </a:lnTo>
                  <a:cubicBezTo>
                    <a:pt x="36370" y="746552"/>
                    <a:pt x="0" y="710182"/>
                    <a:pt x="0" y="665317"/>
                  </a:cubicBezTo>
                  <a:lnTo>
                    <a:pt x="0" y="81235"/>
                  </a:lnTo>
                  <a:cubicBezTo>
                    <a:pt x="0" y="36370"/>
                    <a:pt x="36370" y="0"/>
                    <a:pt x="81235"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8" name="Google Shape;198;p16"/>
          <p:cNvGrpSpPr/>
          <p:nvPr/>
        </p:nvGrpSpPr>
        <p:grpSpPr>
          <a:xfrm>
            <a:off x="683536" y="6822572"/>
            <a:ext cx="2859090" cy="2833307"/>
            <a:chOff x="0" y="-47625"/>
            <a:chExt cx="801404" cy="794177"/>
          </a:xfrm>
        </p:grpSpPr>
        <p:sp>
          <p:nvSpPr>
            <p:cNvPr id="199" name="Google Shape;199;p16"/>
            <p:cNvSpPr/>
            <p:nvPr/>
          </p:nvSpPr>
          <p:spPr>
            <a:xfrm>
              <a:off x="0" y="0"/>
              <a:ext cx="801404" cy="746552"/>
            </a:xfrm>
            <a:custGeom>
              <a:rect b="b" l="l" r="r" t="t"/>
              <a:pathLst>
                <a:path extrusionOk="0" h="746552" w="801404">
                  <a:moveTo>
                    <a:pt x="81235" y="0"/>
                  </a:moveTo>
                  <a:lnTo>
                    <a:pt x="720169" y="0"/>
                  </a:lnTo>
                  <a:cubicBezTo>
                    <a:pt x="765034" y="0"/>
                    <a:pt x="801404" y="36370"/>
                    <a:pt x="801404" y="81235"/>
                  </a:cubicBezTo>
                  <a:lnTo>
                    <a:pt x="801404" y="665317"/>
                  </a:lnTo>
                  <a:cubicBezTo>
                    <a:pt x="801404" y="710182"/>
                    <a:pt x="765034" y="746552"/>
                    <a:pt x="720169" y="746552"/>
                  </a:cubicBezTo>
                  <a:lnTo>
                    <a:pt x="81235" y="746552"/>
                  </a:lnTo>
                  <a:cubicBezTo>
                    <a:pt x="36370" y="746552"/>
                    <a:pt x="0" y="710182"/>
                    <a:pt x="0" y="665317"/>
                  </a:cubicBezTo>
                  <a:lnTo>
                    <a:pt x="0" y="81235"/>
                  </a:lnTo>
                  <a:cubicBezTo>
                    <a:pt x="0" y="36370"/>
                    <a:pt x="36370" y="0"/>
                    <a:pt x="81235"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txBox="1"/>
            <p:nvPr/>
          </p:nvSpPr>
          <p:spPr>
            <a:xfrm>
              <a:off x="0" y="-47625"/>
              <a:ext cx="801404" cy="794177"/>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16"/>
          <p:cNvGrpSpPr/>
          <p:nvPr/>
        </p:nvGrpSpPr>
        <p:grpSpPr>
          <a:xfrm>
            <a:off x="6594691" y="2864284"/>
            <a:ext cx="6521242" cy="1709344"/>
            <a:chOff x="0" y="-38100"/>
            <a:chExt cx="1717529" cy="450198"/>
          </a:xfrm>
        </p:grpSpPr>
        <p:sp>
          <p:nvSpPr>
            <p:cNvPr id="202" name="Google Shape;202;p16"/>
            <p:cNvSpPr/>
            <p:nvPr/>
          </p:nvSpPr>
          <p:spPr>
            <a:xfrm>
              <a:off x="0" y="0"/>
              <a:ext cx="1717529" cy="412098"/>
            </a:xfrm>
            <a:custGeom>
              <a:rect b="b" l="l" r="r" t="t"/>
              <a:pathLst>
                <a:path extrusionOk="0" h="412098" w="1717529">
                  <a:moveTo>
                    <a:pt x="35616" y="0"/>
                  </a:moveTo>
                  <a:lnTo>
                    <a:pt x="1681913" y="0"/>
                  </a:lnTo>
                  <a:cubicBezTo>
                    <a:pt x="1701583" y="0"/>
                    <a:pt x="1717529" y="15946"/>
                    <a:pt x="1717529" y="35616"/>
                  </a:cubicBezTo>
                  <a:lnTo>
                    <a:pt x="1717529" y="376482"/>
                  </a:lnTo>
                  <a:cubicBezTo>
                    <a:pt x="1717529" y="385928"/>
                    <a:pt x="1713776" y="394987"/>
                    <a:pt x="1707097" y="401666"/>
                  </a:cubicBezTo>
                  <a:cubicBezTo>
                    <a:pt x="1700418" y="408345"/>
                    <a:pt x="1691359" y="412098"/>
                    <a:pt x="1681913" y="412098"/>
                  </a:cubicBezTo>
                  <a:lnTo>
                    <a:pt x="35616" y="412098"/>
                  </a:lnTo>
                  <a:cubicBezTo>
                    <a:pt x="26170" y="412098"/>
                    <a:pt x="17111" y="408345"/>
                    <a:pt x="10432" y="401666"/>
                  </a:cubicBezTo>
                  <a:cubicBezTo>
                    <a:pt x="3752" y="394987"/>
                    <a:pt x="0" y="385928"/>
                    <a:pt x="0" y="376482"/>
                  </a:cubicBezTo>
                  <a:lnTo>
                    <a:pt x="0" y="35616"/>
                  </a:lnTo>
                  <a:cubicBezTo>
                    <a:pt x="0" y="26170"/>
                    <a:pt x="3752" y="17111"/>
                    <a:pt x="10432" y="10432"/>
                  </a:cubicBezTo>
                  <a:cubicBezTo>
                    <a:pt x="17111" y="3752"/>
                    <a:pt x="26170" y="0"/>
                    <a:pt x="35616"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txBox="1"/>
            <p:nvPr/>
          </p:nvSpPr>
          <p:spPr>
            <a:xfrm>
              <a:off x="0" y="-38100"/>
              <a:ext cx="1717529" cy="450198"/>
            </a:xfrm>
            <a:prstGeom prst="rect">
              <a:avLst/>
            </a:prstGeom>
            <a:noFill/>
            <a:ln>
              <a:noFill/>
            </a:ln>
          </p:spPr>
          <p:txBody>
            <a:bodyPr anchorCtr="0" anchor="ctr" bIns="50800" lIns="50800" spcFirstLastPara="1" rIns="50800" wrap="square" tIns="50800">
              <a:noAutofit/>
            </a:bodyPr>
            <a:lstStyle/>
            <a:p>
              <a:pPr indent="0" lvl="0" marL="0" marR="0" rtl="0" algn="ctr">
                <a:lnSpc>
                  <a:spcPct val="126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Your goals</a:t>
              </a:r>
              <a:endParaRPr/>
            </a:p>
          </p:txBody>
        </p:sp>
      </p:grpSp>
      <p:sp>
        <p:nvSpPr>
          <p:cNvPr id="204" name="Google Shape;204;p16"/>
          <p:cNvSpPr/>
          <p:nvPr/>
        </p:nvSpPr>
        <p:spPr>
          <a:xfrm>
            <a:off x="1099565" y="953152"/>
            <a:ext cx="2027032" cy="1968063"/>
          </a:xfrm>
          <a:custGeom>
            <a:rect b="b" l="l" r="r" t="t"/>
            <a:pathLst>
              <a:path extrusionOk="0" h="1968063" w="2027032">
                <a:moveTo>
                  <a:pt x="0" y="0"/>
                </a:moveTo>
                <a:lnTo>
                  <a:pt x="2027032" y="0"/>
                </a:lnTo>
                <a:lnTo>
                  <a:pt x="2027032" y="1968064"/>
                </a:lnTo>
                <a:lnTo>
                  <a:pt x="0" y="1968064"/>
                </a:lnTo>
                <a:lnTo>
                  <a:pt x="0" y="0"/>
                </a:lnTo>
                <a:close/>
              </a:path>
            </a:pathLst>
          </a:custGeom>
          <a:blipFill rotWithShape="1">
            <a:blip r:embed="rId3">
              <a:alphaModFix/>
            </a:blip>
            <a:stretch>
              <a:fillRect b="0" l="0" r="0" t="0"/>
            </a:stretch>
          </a:blipFill>
          <a:ln>
            <a:noFill/>
          </a:ln>
        </p:spPr>
      </p:sp>
      <p:sp>
        <p:nvSpPr>
          <p:cNvPr id="205" name="Google Shape;205;p16"/>
          <p:cNvSpPr/>
          <p:nvPr/>
        </p:nvSpPr>
        <p:spPr>
          <a:xfrm>
            <a:off x="935589" y="7854571"/>
            <a:ext cx="2354984" cy="1186055"/>
          </a:xfrm>
          <a:custGeom>
            <a:rect b="b" l="l" r="r" t="t"/>
            <a:pathLst>
              <a:path extrusionOk="0" h="1186055" w="2354984">
                <a:moveTo>
                  <a:pt x="0" y="0"/>
                </a:moveTo>
                <a:lnTo>
                  <a:pt x="2354984" y="0"/>
                </a:lnTo>
                <a:lnTo>
                  <a:pt x="2354984" y="1186055"/>
                </a:lnTo>
                <a:lnTo>
                  <a:pt x="0" y="1186055"/>
                </a:lnTo>
                <a:lnTo>
                  <a:pt x="0" y="0"/>
                </a:lnTo>
                <a:close/>
              </a:path>
            </a:pathLst>
          </a:custGeom>
          <a:blipFill rotWithShape="1">
            <a:blip r:embed="rId4">
              <a:alphaModFix/>
            </a:blip>
            <a:stretch>
              <a:fillRect b="0" l="0" r="0" t="0"/>
            </a:stretch>
          </a:blipFill>
          <a:ln>
            <a:noFill/>
          </a:ln>
        </p:spPr>
      </p:sp>
      <p:grpSp>
        <p:nvGrpSpPr>
          <p:cNvPr id="206" name="Google Shape;206;p16"/>
          <p:cNvGrpSpPr/>
          <p:nvPr/>
        </p:nvGrpSpPr>
        <p:grpSpPr>
          <a:xfrm>
            <a:off x="1064133" y="4324369"/>
            <a:ext cx="2097897" cy="1790542"/>
            <a:chOff x="0" y="0"/>
            <a:chExt cx="854214" cy="729067"/>
          </a:xfrm>
        </p:grpSpPr>
        <p:sp>
          <p:nvSpPr>
            <p:cNvPr id="207" name="Google Shape;207;p16"/>
            <p:cNvSpPr/>
            <p:nvPr/>
          </p:nvSpPr>
          <p:spPr>
            <a:xfrm>
              <a:off x="0" y="0"/>
              <a:ext cx="854214" cy="729067"/>
            </a:xfrm>
            <a:custGeom>
              <a:rect b="b" l="l" r="r" t="t"/>
              <a:pathLst>
                <a:path extrusionOk="0" h="729067" w="854214">
                  <a:moveTo>
                    <a:pt x="854214" y="364533"/>
                  </a:moveTo>
                  <a:lnTo>
                    <a:pt x="447814" y="0"/>
                  </a:lnTo>
                  <a:lnTo>
                    <a:pt x="447814" y="203200"/>
                  </a:lnTo>
                  <a:lnTo>
                    <a:pt x="0" y="203200"/>
                  </a:lnTo>
                  <a:lnTo>
                    <a:pt x="0" y="525867"/>
                  </a:lnTo>
                  <a:lnTo>
                    <a:pt x="447814" y="525867"/>
                  </a:lnTo>
                  <a:lnTo>
                    <a:pt x="447814" y="729067"/>
                  </a:lnTo>
                  <a:lnTo>
                    <a:pt x="854214" y="364533"/>
                  </a:lnTo>
                  <a:close/>
                </a:path>
              </a:pathLst>
            </a:custGeom>
            <a:solidFill>
              <a:srgbClr val="BDDC42"/>
            </a:solidFill>
            <a:ln cap="sq" cmpd="sng" w="9525">
              <a:solidFill>
                <a:srgbClr val="000000"/>
              </a:solidFill>
              <a:prstDash val="solid"/>
              <a:miter lim="8000"/>
              <a:headEnd len="sm" w="sm" type="none"/>
              <a:tailEnd len="sm" w="sm" type="none"/>
            </a:ln>
          </p:spPr>
        </p:sp>
        <p:sp>
          <p:nvSpPr>
            <p:cNvPr id="208" name="Google Shape;208;p16"/>
            <p:cNvSpPr txBox="1"/>
            <p:nvPr/>
          </p:nvSpPr>
          <p:spPr>
            <a:xfrm>
              <a:off x="0" y="155575"/>
              <a:ext cx="752614" cy="370292"/>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9" name="Google Shape;209;p16"/>
          <p:cNvSpPr txBox="1"/>
          <p:nvPr/>
        </p:nvSpPr>
        <p:spPr>
          <a:xfrm>
            <a:off x="6594691" y="5302373"/>
            <a:ext cx="8037300" cy="20550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rPr b="0" i="0" lang="en-US" sz="3000" u="none" cap="none" strike="noStrike">
                <a:solidFill>
                  <a:srgbClr val="000000"/>
                </a:solidFill>
                <a:latin typeface="DM Sans"/>
                <a:ea typeface="DM Sans"/>
                <a:cs typeface="DM Sans"/>
                <a:sym typeface="DM Sans"/>
              </a:rPr>
              <a:t>Think about what goals you would like to achieve as a high school student. These can be long-term goals, or even targets you would like to hit in the near future.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DDC42"/>
        </a:solidFill>
      </p:bgPr>
    </p:bg>
    <p:spTree>
      <p:nvGrpSpPr>
        <p:cNvPr id="213" name="Shape 213"/>
        <p:cNvGrpSpPr/>
        <p:nvPr/>
      </p:nvGrpSpPr>
      <p:grpSpPr>
        <a:xfrm>
          <a:off x="0" y="0"/>
          <a:ext cx="0" cy="0"/>
          <a:chOff x="0" y="0"/>
          <a:chExt cx="0" cy="0"/>
        </a:xfrm>
      </p:grpSpPr>
      <p:grpSp>
        <p:nvGrpSpPr>
          <p:cNvPr id="214" name="Google Shape;214;p17"/>
          <p:cNvGrpSpPr/>
          <p:nvPr/>
        </p:nvGrpSpPr>
        <p:grpSpPr>
          <a:xfrm>
            <a:off x="4450" y="3389575"/>
            <a:ext cx="6095971" cy="7164124"/>
            <a:chOff x="0" y="-47625"/>
            <a:chExt cx="1649923" cy="1886835"/>
          </a:xfrm>
        </p:grpSpPr>
        <p:sp>
          <p:nvSpPr>
            <p:cNvPr id="215" name="Google Shape;215;p17"/>
            <p:cNvSpPr/>
            <p:nvPr/>
          </p:nvSpPr>
          <p:spPr>
            <a:xfrm>
              <a:off x="0" y="0"/>
              <a:ext cx="1649923" cy="1839210"/>
            </a:xfrm>
            <a:custGeom>
              <a:rect b="b" l="l" r="r" t="t"/>
              <a:pathLst>
                <a:path extrusionOk="0" h="1839210" w="1649923">
                  <a:moveTo>
                    <a:pt x="0" y="0"/>
                  </a:moveTo>
                  <a:lnTo>
                    <a:pt x="1649923" y="0"/>
                  </a:lnTo>
                  <a:lnTo>
                    <a:pt x="1649923" y="1839210"/>
                  </a:lnTo>
                  <a:lnTo>
                    <a:pt x="0" y="1839210"/>
                  </a:lnTo>
                  <a:close/>
                </a:path>
              </a:pathLst>
            </a:custGeom>
            <a:solidFill>
              <a:srgbClr val="FFC4A2"/>
            </a:solidFill>
            <a:ln cap="sq" cmpd="sng" w="9525">
              <a:solidFill>
                <a:srgbClr val="000000"/>
              </a:solidFill>
              <a:prstDash val="solid"/>
              <a:miter lim="8000"/>
              <a:headEnd len="sm" w="sm" type="none"/>
              <a:tailEnd len="sm" w="sm" type="none"/>
            </a:ln>
          </p:spPr>
        </p:sp>
        <p:sp>
          <p:nvSpPr>
            <p:cNvPr id="216" name="Google Shape;216;p17"/>
            <p:cNvSpPr txBox="1"/>
            <p:nvPr/>
          </p:nvSpPr>
          <p:spPr>
            <a:xfrm>
              <a:off x="0" y="-47625"/>
              <a:ext cx="1649923" cy="188683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7" name="Google Shape;217;p17"/>
          <p:cNvGrpSpPr/>
          <p:nvPr/>
        </p:nvGrpSpPr>
        <p:grpSpPr>
          <a:xfrm>
            <a:off x="976005" y="5211017"/>
            <a:ext cx="4143991" cy="4047283"/>
            <a:chOff x="0" y="-47625"/>
            <a:chExt cx="1080574" cy="1055357"/>
          </a:xfrm>
        </p:grpSpPr>
        <p:sp>
          <p:nvSpPr>
            <p:cNvPr id="218" name="Google Shape;218;p17"/>
            <p:cNvSpPr/>
            <p:nvPr/>
          </p:nvSpPr>
          <p:spPr>
            <a:xfrm>
              <a:off x="0" y="0"/>
              <a:ext cx="1080574" cy="1007732"/>
            </a:xfrm>
            <a:custGeom>
              <a:rect b="b" l="l" r="r" t="t"/>
              <a:pathLst>
                <a:path extrusionOk="0" h="1007732" w="1080574">
                  <a:moveTo>
                    <a:pt x="56047" y="0"/>
                  </a:moveTo>
                  <a:lnTo>
                    <a:pt x="1024527" y="0"/>
                  </a:lnTo>
                  <a:cubicBezTo>
                    <a:pt x="1039392" y="0"/>
                    <a:pt x="1053648" y="5905"/>
                    <a:pt x="1064158" y="16416"/>
                  </a:cubicBezTo>
                  <a:cubicBezTo>
                    <a:pt x="1074669" y="26927"/>
                    <a:pt x="1080574" y="41182"/>
                    <a:pt x="1080574" y="56047"/>
                  </a:cubicBezTo>
                  <a:lnTo>
                    <a:pt x="1080574" y="951685"/>
                  </a:lnTo>
                  <a:cubicBezTo>
                    <a:pt x="1080574" y="966550"/>
                    <a:pt x="1074669" y="980805"/>
                    <a:pt x="1064158" y="991316"/>
                  </a:cubicBezTo>
                  <a:cubicBezTo>
                    <a:pt x="1053648" y="1001827"/>
                    <a:pt x="1039392" y="1007732"/>
                    <a:pt x="1024527" y="1007732"/>
                  </a:cubicBezTo>
                  <a:lnTo>
                    <a:pt x="56047" y="1007732"/>
                  </a:lnTo>
                  <a:cubicBezTo>
                    <a:pt x="41182" y="1007732"/>
                    <a:pt x="26927" y="1001827"/>
                    <a:pt x="16416" y="991316"/>
                  </a:cubicBezTo>
                  <a:cubicBezTo>
                    <a:pt x="5905" y="980805"/>
                    <a:pt x="0" y="966550"/>
                    <a:pt x="0" y="951685"/>
                  </a:cubicBezTo>
                  <a:lnTo>
                    <a:pt x="0" y="56047"/>
                  </a:lnTo>
                  <a:cubicBezTo>
                    <a:pt x="0" y="41182"/>
                    <a:pt x="5905" y="26927"/>
                    <a:pt x="16416" y="16416"/>
                  </a:cubicBezTo>
                  <a:cubicBezTo>
                    <a:pt x="26927" y="5905"/>
                    <a:pt x="41182" y="0"/>
                    <a:pt x="56047"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txBox="1"/>
            <p:nvPr/>
          </p:nvSpPr>
          <p:spPr>
            <a:xfrm>
              <a:off x="0" y="-47625"/>
              <a:ext cx="1080574" cy="1055357"/>
            </a:xfrm>
            <a:prstGeom prst="rect">
              <a:avLst/>
            </a:prstGeom>
            <a:noFill/>
            <a:ln>
              <a:noFill/>
            </a:ln>
          </p:spPr>
          <p:txBody>
            <a:bodyPr anchorCtr="0" anchor="ctr" bIns="254000" lIns="254000" spcFirstLastPara="1" rIns="254000" wrap="square" tIns="254000">
              <a:noAutofit/>
            </a:bodyPr>
            <a:lstStyle/>
            <a:p>
              <a:pPr indent="0" lvl="0" marL="0" marR="0" rtl="0" algn="ctr">
                <a:lnSpc>
                  <a:spcPct val="139958"/>
                </a:lnSpc>
                <a:spcBef>
                  <a:spcPts val="0"/>
                </a:spcBef>
                <a:spcAft>
                  <a:spcPts val="0"/>
                </a:spcAft>
                <a:buNone/>
              </a:pPr>
              <a:r>
                <a:rPr b="0" i="0" lang="en-US" sz="2400" u="none" cap="none" strike="noStrike">
                  <a:solidFill>
                    <a:srgbClr val="000000"/>
                  </a:solidFill>
                  <a:latin typeface="DM Sans"/>
                  <a:ea typeface="DM Sans"/>
                  <a:cs typeface="DM Sans"/>
                  <a:sym typeface="DM Sans"/>
                </a:rPr>
                <a:t>“I want to improve my grades and become part of the honor roll.”</a:t>
              </a:r>
              <a:endParaRPr/>
            </a:p>
          </p:txBody>
        </p:sp>
      </p:grpSp>
      <p:grpSp>
        <p:nvGrpSpPr>
          <p:cNvPr id="220" name="Google Shape;220;p17"/>
          <p:cNvGrpSpPr/>
          <p:nvPr/>
        </p:nvGrpSpPr>
        <p:grpSpPr>
          <a:xfrm>
            <a:off x="976000" y="4386994"/>
            <a:ext cx="4144091" cy="1486448"/>
            <a:chOff x="-1" y="0"/>
            <a:chExt cx="1080600" cy="387601"/>
          </a:xfrm>
        </p:grpSpPr>
        <p:sp>
          <p:nvSpPr>
            <p:cNvPr id="221" name="Google Shape;221;p17"/>
            <p:cNvSpPr/>
            <p:nvPr/>
          </p:nvSpPr>
          <p:spPr>
            <a:xfrm>
              <a:off x="0" y="0"/>
              <a:ext cx="1080574" cy="387539"/>
            </a:xfrm>
            <a:custGeom>
              <a:rect b="b" l="l" r="r" t="t"/>
              <a:pathLst>
                <a:path extrusionOk="0" h="387539" w="1080574">
                  <a:moveTo>
                    <a:pt x="56047" y="0"/>
                  </a:moveTo>
                  <a:lnTo>
                    <a:pt x="1024527" y="0"/>
                  </a:lnTo>
                  <a:cubicBezTo>
                    <a:pt x="1039392" y="0"/>
                    <a:pt x="1053648" y="5905"/>
                    <a:pt x="1064158" y="16416"/>
                  </a:cubicBezTo>
                  <a:cubicBezTo>
                    <a:pt x="1074669" y="26927"/>
                    <a:pt x="1080574" y="41182"/>
                    <a:pt x="1080574" y="56047"/>
                  </a:cubicBezTo>
                  <a:lnTo>
                    <a:pt x="1080574" y="331492"/>
                  </a:lnTo>
                  <a:cubicBezTo>
                    <a:pt x="1080574" y="362446"/>
                    <a:pt x="1055481" y="387539"/>
                    <a:pt x="1024527" y="387539"/>
                  </a:cubicBezTo>
                  <a:lnTo>
                    <a:pt x="56047" y="387539"/>
                  </a:lnTo>
                  <a:cubicBezTo>
                    <a:pt x="41182" y="387539"/>
                    <a:pt x="26927" y="381634"/>
                    <a:pt x="16416" y="371123"/>
                  </a:cubicBezTo>
                  <a:cubicBezTo>
                    <a:pt x="5905" y="360613"/>
                    <a:pt x="0" y="346357"/>
                    <a:pt x="0" y="331492"/>
                  </a:cubicBezTo>
                  <a:lnTo>
                    <a:pt x="0" y="56047"/>
                  </a:lnTo>
                  <a:cubicBezTo>
                    <a:pt x="0" y="41182"/>
                    <a:pt x="5905" y="26927"/>
                    <a:pt x="16416" y="16416"/>
                  </a:cubicBezTo>
                  <a:cubicBezTo>
                    <a:pt x="26927" y="5905"/>
                    <a:pt x="41182" y="0"/>
                    <a:pt x="56047"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7"/>
            <p:cNvSpPr txBox="1"/>
            <p:nvPr/>
          </p:nvSpPr>
          <p:spPr>
            <a:xfrm>
              <a:off x="-1" y="1"/>
              <a:ext cx="1080600" cy="387600"/>
            </a:xfrm>
            <a:prstGeom prst="rect">
              <a:avLst/>
            </a:prstGeom>
            <a:noFill/>
            <a:ln>
              <a:noFill/>
            </a:ln>
          </p:spPr>
          <p:txBody>
            <a:bodyPr anchorCtr="0" anchor="ctr" bIns="50800" lIns="50800" spcFirstLastPara="1" rIns="50800" wrap="square" tIns="50800">
              <a:noAutofit/>
            </a:bodyPr>
            <a:lstStyle/>
            <a:p>
              <a:pPr indent="0" lvl="0" marL="0" marR="0" rtl="0" algn="ctr">
                <a:lnSpc>
                  <a:spcPct val="107002"/>
                </a:lnSpc>
                <a:spcBef>
                  <a:spcPts val="0"/>
                </a:spcBef>
                <a:spcAft>
                  <a:spcPts val="0"/>
                </a:spcAft>
                <a:buNone/>
              </a:pPr>
              <a:r>
                <a:rPr b="1" i="0" lang="en-US" sz="2799" u="none" cap="none" strike="noStrike">
                  <a:solidFill>
                    <a:srgbClr val="000000"/>
                  </a:solidFill>
                  <a:latin typeface="DM Sans"/>
                  <a:ea typeface="DM Sans"/>
                  <a:cs typeface="DM Sans"/>
                  <a:sym typeface="DM Sans"/>
                </a:rPr>
                <a:t>Academic</a:t>
              </a:r>
              <a:endParaRPr/>
            </a:p>
            <a:p>
              <a:pPr indent="0" lvl="0" marL="0" marR="0" rtl="0" algn="ctr">
                <a:lnSpc>
                  <a:spcPct val="107002"/>
                </a:lnSpc>
                <a:spcBef>
                  <a:spcPts val="0"/>
                </a:spcBef>
                <a:spcAft>
                  <a:spcPts val="0"/>
                </a:spcAft>
                <a:buNone/>
              </a:pPr>
              <a:r>
                <a:rPr b="1" i="0" lang="en-US" sz="2799" u="none" cap="none" strike="noStrike">
                  <a:solidFill>
                    <a:srgbClr val="000000"/>
                  </a:solidFill>
                  <a:latin typeface="DM Sans"/>
                  <a:ea typeface="DM Sans"/>
                  <a:cs typeface="DM Sans"/>
                  <a:sym typeface="DM Sans"/>
                </a:rPr>
                <a:t>goals</a:t>
              </a:r>
              <a:endParaRPr/>
            </a:p>
          </p:txBody>
        </p:sp>
      </p:grpSp>
      <p:grpSp>
        <p:nvGrpSpPr>
          <p:cNvPr id="223" name="Google Shape;223;p17"/>
          <p:cNvGrpSpPr/>
          <p:nvPr/>
        </p:nvGrpSpPr>
        <p:grpSpPr>
          <a:xfrm>
            <a:off x="6096000" y="3389579"/>
            <a:ext cx="6096000" cy="7164078"/>
            <a:chOff x="0" y="-47625"/>
            <a:chExt cx="1605531" cy="1886835"/>
          </a:xfrm>
        </p:grpSpPr>
        <p:sp>
          <p:nvSpPr>
            <p:cNvPr id="224" name="Google Shape;224;p17"/>
            <p:cNvSpPr/>
            <p:nvPr/>
          </p:nvSpPr>
          <p:spPr>
            <a:xfrm>
              <a:off x="0" y="0"/>
              <a:ext cx="1605531" cy="1839210"/>
            </a:xfrm>
            <a:custGeom>
              <a:rect b="b" l="l" r="r" t="t"/>
              <a:pathLst>
                <a:path extrusionOk="0" h="1839210" w="1605531">
                  <a:moveTo>
                    <a:pt x="0" y="0"/>
                  </a:moveTo>
                  <a:lnTo>
                    <a:pt x="1605531" y="0"/>
                  </a:lnTo>
                  <a:lnTo>
                    <a:pt x="1605531" y="1839210"/>
                  </a:lnTo>
                  <a:lnTo>
                    <a:pt x="0" y="1839210"/>
                  </a:lnTo>
                  <a:close/>
                </a:path>
              </a:pathLst>
            </a:custGeom>
            <a:solidFill>
              <a:srgbClr val="83BFEA"/>
            </a:solidFill>
            <a:ln cap="sq" cmpd="sng" w="9525">
              <a:solidFill>
                <a:srgbClr val="000000"/>
              </a:solidFill>
              <a:prstDash val="solid"/>
              <a:miter lim="8000"/>
              <a:headEnd len="sm" w="sm" type="none"/>
              <a:tailEnd len="sm" w="sm" type="none"/>
            </a:ln>
          </p:spPr>
        </p:sp>
        <p:sp>
          <p:nvSpPr>
            <p:cNvPr id="225" name="Google Shape;225;p17"/>
            <p:cNvSpPr txBox="1"/>
            <p:nvPr/>
          </p:nvSpPr>
          <p:spPr>
            <a:xfrm>
              <a:off x="0" y="-47625"/>
              <a:ext cx="1605531" cy="188683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6" name="Google Shape;226;p17"/>
          <p:cNvGrpSpPr/>
          <p:nvPr/>
        </p:nvGrpSpPr>
        <p:grpSpPr>
          <a:xfrm>
            <a:off x="12187550" y="3389575"/>
            <a:ext cx="6096013" cy="7164124"/>
            <a:chOff x="0" y="-47625"/>
            <a:chExt cx="1679759" cy="1886835"/>
          </a:xfrm>
        </p:grpSpPr>
        <p:sp>
          <p:nvSpPr>
            <p:cNvPr id="227" name="Google Shape;227;p17"/>
            <p:cNvSpPr/>
            <p:nvPr/>
          </p:nvSpPr>
          <p:spPr>
            <a:xfrm>
              <a:off x="0" y="0"/>
              <a:ext cx="1679759" cy="1839210"/>
            </a:xfrm>
            <a:custGeom>
              <a:rect b="b" l="l" r="r" t="t"/>
              <a:pathLst>
                <a:path extrusionOk="0" h="1839210" w="1679759">
                  <a:moveTo>
                    <a:pt x="0" y="0"/>
                  </a:moveTo>
                  <a:lnTo>
                    <a:pt x="1679759" y="0"/>
                  </a:lnTo>
                  <a:lnTo>
                    <a:pt x="1679759" y="1839210"/>
                  </a:lnTo>
                  <a:lnTo>
                    <a:pt x="0" y="1839210"/>
                  </a:lnTo>
                  <a:close/>
                </a:path>
              </a:pathLst>
            </a:custGeom>
            <a:solidFill>
              <a:srgbClr val="D3ADF1"/>
            </a:solidFill>
            <a:ln cap="sq" cmpd="sng" w="9525">
              <a:solidFill>
                <a:srgbClr val="000000"/>
              </a:solidFill>
              <a:prstDash val="solid"/>
              <a:miter lim="8000"/>
              <a:headEnd len="sm" w="sm" type="none"/>
              <a:tailEnd len="sm" w="sm" type="none"/>
            </a:ln>
          </p:spPr>
        </p:sp>
        <p:sp>
          <p:nvSpPr>
            <p:cNvPr id="228" name="Google Shape;228;p17"/>
            <p:cNvSpPr txBox="1"/>
            <p:nvPr/>
          </p:nvSpPr>
          <p:spPr>
            <a:xfrm>
              <a:off x="0" y="-47625"/>
              <a:ext cx="1679759" cy="188683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29" name="Google Shape;229;p17"/>
          <p:cNvGrpSpPr/>
          <p:nvPr/>
        </p:nvGrpSpPr>
        <p:grpSpPr>
          <a:xfrm>
            <a:off x="5883379" y="884039"/>
            <a:ext cx="6521242" cy="1709344"/>
            <a:chOff x="0" y="-38100"/>
            <a:chExt cx="1717529" cy="450198"/>
          </a:xfrm>
        </p:grpSpPr>
        <p:sp>
          <p:nvSpPr>
            <p:cNvPr id="230" name="Google Shape;230;p17"/>
            <p:cNvSpPr/>
            <p:nvPr/>
          </p:nvSpPr>
          <p:spPr>
            <a:xfrm>
              <a:off x="0" y="0"/>
              <a:ext cx="1717529" cy="412098"/>
            </a:xfrm>
            <a:custGeom>
              <a:rect b="b" l="l" r="r" t="t"/>
              <a:pathLst>
                <a:path extrusionOk="0" h="412098" w="1717529">
                  <a:moveTo>
                    <a:pt x="35616" y="0"/>
                  </a:moveTo>
                  <a:lnTo>
                    <a:pt x="1681913" y="0"/>
                  </a:lnTo>
                  <a:cubicBezTo>
                    <a:pt x="1701583" y="0"/>
                    <a:pt x="1717529" y="15946"/>
                    <a:pt x="1717529" y="35616"/>
                  </a:cubicBezTo>
                  <a:lnTo>
                    <a:pt x="1717529" y="376482"/>
                  </a:lnTo>
                  <a:cubicBezTo>
                    <a:pt x="1717529" y="385928"/>
                    <a:pt x="1713776" y="394987"/>
                    <a:pt x="1707097" y="401666"/>
                  </a:cubicBezTo>
                  <a:cubicBezTo>
                    <a:pt x="1700418" y="408345"/>
                    <a:pt x="1691359" y="412098"/>
                    <a:pt x="1681913" y="412098"/>
                  </a:cubicBezTo>
                  <a:lnTo>
                    <a:pt x="35616" y="412098"/>
                  </a:lnTo>
                  <a:cubicBezTo>
                    <a:pt x="26170" y="412098"/>
                    <a:pt x="17111" y="408345"/>
                    <a:pt x="10432" y="401666"/>
                  </a:cubicBezTo>
                  <a:cubicBezTo>
                    <a:pt x="3752" y="394987"/>
                    <a:pt x="0" y="385928"/>
                    <a:pt x="0" y="376482"/>
                  </a:cubicBezTo>
                  <a:lnTo>
                    <a:pt x="0" y="35616"/>
                  </a:lnTo>
                  <a:cubicBezTo>
                    <a:pt x="0" y="26170"/>
                    <a:pt x="3752" y="17111"/>
                    <a:pt x="10432" y="10432"/>
                  </a:cubicBezTo>
                  <a:cubicBezTo>
                    <a:pt x="17111" y="3752"/>
                    <a:pt x="26170" y="0"/>
                    <a:pt x="35616"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txBox="1"/>
            <p:nvPr/>
          </p:nvSpPr>
          <p:spPr>
            <a:xfrm>
              <a:off x="0" y="-38100"/>
              <a:ext cx="1717529" cy="450198"/>
            </a:xfrm>
            <a:prstGeom prst="rect">
              <a:avLst/>
            </a:prstGeom>
            <a:noFill/>
            <a:ln>
              <a:noFill/>
            </a:ln>
          </p:spPr>
          <p:txBody>
            <a:bodyPr anchorCtr="0" anchor="ctr" bIns="50800" lIns="50800" spcFirstLastPara="1" rIns="50800" wrap="square" tIns="50800">
              <a:noAutofit/>
            </a:bodyPr>
            <a:lstStyle/>
            <a:p>
              <a:pPr indent="0" lvl="0" marL="0" marR="0" rtl="0" algn="ctr">
                <a:lnSpc>
                  <a:spcPct val="126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Goal types</a:t>
              </a:r>
              <a:endParaRPr/>
            </a:p>
          </p:txBody>
        </p:sp>
      </p:grpSp>
      <p:grpSp>
        <p:nvGrpSpPr>
          <p:cNvPr id="232" name="Google Shape;232;p17"/>
          <p:cNvGrpSpPr/>
          <p:nvPr/>
        </p:nvGrpSpPr>
        <p:grpSpPr>
          <a:xfrm>
            <a:off x="7072005" y="5211017"/>
            <a:ext cx="4143991" cy="4047283"/>
            <a:chOff x="0" y="-47625"/>
            <a:chExt cx="1080574" cy="1055357"/>
          </a:xfrm>
        </p:grpSpPr>
        <p:sp>
          <p:nvSpPr>
            <p:cNvPr id="233" name="Google Shape;233;p17"/>
            <p:cNvSpPr/>
            <p:nvPr/>
          </p:nvSpPr>
          <p:spPr>
            <a:xfrm>
              <a:off x="0" y="0"/>
              <a:ext cx="1080574" cy="1007732"/>
            </a:xfrm>
            <a:custGeom>
              <a:rect b="b" l="l" r="r" t="t"/>
              <a:pathLst>
                <a:path extrusionOk="0" h="1007732" w="1080574">
                  <a:moveTo>
                    <a:pt x="56047" y="0"/>
                  </a:moveTo>
                  <a:lnTo>
                    <a:pt x="1024527" y="0"/>
                  </a:lnTo>
                  <a:cubicBezTo>
                    <a:pt x="1039392" y="0"/>
                    <a:pt x="1053648" y="5905"/>
                    <a:pt x="1064158" y="16416"/>
                  </a:cubicBezTo>
                  <a:cubicBezTo>
                    <a:pt x="1074669" y="26927"/>
                    <a:pt x="1080574" y="41182"/>
                    <a:pt x="1080574" y="56047"/>
                  </a:cubicBezTo>
                  <a:lnTo>
                    <a:pt x="1080574" y="951685"/>
                  </a:lnTo>
                  <a:cubicBezTo>
                    <a:pt x="1080574" y="966550"/>
                    <a:pt x="1074669" y="980805"/>
                    <a:pt x="1064158" y="991316"/>
                  </a:cubicBezTo>
                  <a:cubicBezTo>
                    <a:pt x="1053648" y="1001827"/>
                    <a:pt x="1039392" y="1007732"/>
                    <a:pt x="1024527" y="1007732"/>
                  </a:cubicBezTo>
                  <a:lnTo>
                    <a:pt x="56047" y="1007732"/>
                  </a:lnTo>
                  <a:cubicBezTo>
                    <a:pt x="41182" y="1007732"/>
                    <a:pt x="26927" y="1001827"/>
                    <a:pt x="16416" y="991316"/>
                  </a:cubicBezTo>
                  <a:cubicBezTo>
                    <a:pt x="5905" y="980805"/>
                    <a:pt x="0" y="966550"/>
                    <a:pt x="0" y="951685"/>
                  </a:cubicBezTo>
                  <a:lnTo>
                    <a:pt x="0" y="56047"/>
                  </a:lnTo>
                  <a:cubicBezTo>
                    <a:pt x="0" y="41182"/>
                    <a:pt x="5905" y="26927"/>
                    <a:pt x="16416" y="16416"/>
                  </a:cubicBezTo>
                  <a:cubicBezTo>
                    <a:pt x="26927" y="5905"/>
                    <a:pt x="41182" y="0"/>
                    <a:pt x="56047"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txBox="1"/>
            <p:nvPr/>
          </p:nvSpPr>
          <p:spPr>
            <a:xfrm>
              <a:off x="0" y="-47625"/>
              <a:ext cx="1080574" cy="1055357"/>
            </a:xfrm>
            <a:prstGeom prst="rect">
              <a:avLst/>
            </a:prstGeom>
            <a:noFill/>
            <a:ln>
              <a:noFill/>
            </a:ln>
          </p:spPr>
          <p:txBody>
            <a:bodyPr anchorCtr="0" anchor="ctr" bIns="254000" lIns="254000" spcFirstLastPara="1" rIns="254000" wrap="square" tIns="254000">
              <a:noAutofit/>
            </a:bodyPr>
            <a:lstStyle/>
            <a:p>
              <a:pPr indent="0" lvl="0" marL="0" marR="0" rtl="0" algn="ctr">
                <a:lnSpc>
                  <a:spcPct val="139958"/>
                </a:lnSpc>
                <a:spcBef>
                  <a:spcPts val="0"/>
                </a:spcBef>
                <a:spcAft>
                  <a:spcPts val="0"/>
                </a:spcAft>
                <a:buNone/>
              </a:pPr>
              <a:r>
                <a:rPr b="0" i="0" lang="en-US" sz="2400" u="none" cap="none" strike="noStrike">
                  <a:solidFill>
                    <a:srgbClr val="000000"/>
                  </a:solidFill>
                  <a:latin typeface="DM Sans"/>
                  <a:ea typeface="DM Sans"/>
                  <a:cs typeface="DM Sans"/>
                  <a:sym typeface="DM Sans"/>
                </a:rPr>
                <a:t>“I want to become a member of the chess club this school year.”</a:t>
              </a:r>
              <a:endParaRPr/>
            </a:p>
          </p:txBody>
        </p:sp>
      </p:grpSp>
      <p:grpSp>
        <p:nvGrpSpPr>
          <p:cNvPr id="235" name="Google Shape;235;p17"/>
          <p:cNvGrpSpPr/>
          <p:nvPr/>
        </p:nvGrpSpPr>
        <p:grpSpPr>
          <a:xfrm>
            <a:off x="7072000" y="4386994"/>
            <a:ext cx="4144091" cy="1486448"/>
            <a:chOff x="-1" y="0"/>
            <a:chExt cx="1080600" cy="387601"/>
          </a:xfrm>
        </p:grpSpPr>
        <p:sp>
          <p:nvSpPr>
            <p:cNvPr id="236" name="Google Shape;236;p17"/>
            <p:cNvSpPr/>
            <p:nvPr/>
          </p:nvSpPr>
          <p:spPr>
            <a:xfrm>
              <a:off x="0" y="0"/>
              <a:ext cx="1080574" cy="387539"/>
            </a:xfrm>
            <a:custGeom>
              <a:rect b="b" l="l" r="r" t="t"/>
              <a:pathLst>
                <a:path extrusionOk="0" h="387539" w="1080574">
                  <a:moveTo>
                    <a:pt x="56047" y="0"/>
                  </a:moveTo>
                  <a:lnTo>
                    <a:pt x="1024527" y="0"/>
                  </a:lnTo>
                  <a:cubicBezTo>
                    <a:pt x="1039392" y="0"/>
                    <a:pt x="1053648" y="5905"/>
                    <a:pt x="1064158" y="16416"/>
                  </a:cubicBezTo>
                  <a:cubicBezTo>
                    <a:pt x="1074669" y="26927"/>
                    <a:pt x="1080574" y="41182"/>
                    <a:pt x="1080574" y="56047"/>
                  </a:cubicBezTo>
                  <a:lnTo>
                    <a:pt x="1080574" y="331492"/>
                  </a:lnTo>
                  <a:cubicBezTo>
                    <a:pt x="1080574" y="362446"/>
                    <a:pt x="1055481" y="387539"/>
                    <a:pt x="1024527" y="387539"/>
                  </a:cubicBezTo>
                  <a:lnTo>
                    <a:pt x="56047" y="387539"/>
                  </a:lnTo>
                  <a:cubicBezTo>
                    <a:pt x="41182" y="387539"/>
                    <a:pt x="26927" y="381634"/>
                    <a:pt x="16416" y="371123"/>
                  </a:cubicBezTo>
                  <a:cubicBezTo>
                    <a:pt x="5905" y="360613"/>
                    <a:pt x="0" y="346357"/>
                    <a:pt x="0" y="331492"/>
                  </a:cubicBezTo>
                  <a:lnTo>
                    <a:pt x="0" y="56047"/>
                  </a:lnTo>
                  <a:cubicBezTo>
                    <a:pt x="0" y="41182"/>
                    <a:pt x="5905" y="26927"/>
                    <a:pt x="16416" y="16416"/>
                  </a:cubicBezTo>
                  <a:cubicBezTo>
                    <a:pt x="26927" y="5905"/>
                    <a:pt x="41182" y="0"/>
                    <a:pt x="56047"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txBox="1"/>
            <p:nvPr/>
          </p:nvSpPr>
          <p:spPr>
            <a:xfrm>
              <a:off x="-1" y="1"/>
              <a:ext cx="1080600" cy="387600"/>
            </a:xfrm>
            <a:prstGeom prst="rect">
              <a:avLst/>
            </a:prstGeom>
            <a:noFill/>
            <a:ln>
              <a:noFill/>
            </a:ln>
          </p:spPr>
          <p:txBody>
            <a:bodyPr anchorCtr="0" anchor="ctr" bIns="50800" lIns="50800" spcFirstLastPara="1" rIns="50800" wrap="square" tIns="50800">
              <a:noAutofit/>
            </a:bodyPr>
            <a:lstStyle/>
            <a:p>
              <a:pPr indent="0" lvl="0" marL="0" marR="0" rtl="0" algn="ctr">
                <a:lnSpc>
                  <a:spcPct val="107002"/>
                </a:lnSpc>
                <a:spcBef>
                  <a:spcPts val="0"/>
                </a:spcBef>
                <a:spcAft>
                  <a:spcPts val="0"/>
                </a:spcAft>
                <a:buNone/>
              </a:pPr>
              <a:r>
                <a:rPr b="1" i="0" lang="en-US" sz="2799" u="none" cap="none" strike="noStrike">
                  <a:solidFill>
                    <a:srgbClr val="000000"/>
                  </a:solidFill>
                  <a:latin typeface="DM Sans"/>
                  <a:ea typeface="DM Sans"/>
                  <a:cs typeface="DM Sans"/>
                  <a:sym typeface="DM Sans"/>
                </a:rPr>
                <a:t>Extracurricular</a:t>
              </a:r>
              <a:endParaRPr/>
            </a:p>
            <a:p>
              <a:pPr indent="0" lvl="0" marL="0" marR="0" rtl="0" algn="ctr">
                <a:lnSpc>
                  <a:spcPct val="107002"/>
                </a:lnSpc>
                <a:spcBef>
                  <a:spcPts val="0"/>
                </a:spcBef>
                <a:spcAft>
                  <a:spcPts val="0"/>
                </a:spcAft>
                <a:buNone/>
              </a:pPr>
              <a:r>
                <a:rPr b="1" i="0" lang="en-US" sz="2799" u="none" cap="none" strike="noStrike">
                  <a:solidFill>
                    <a:srgbClr val="000000"/>
                  </a:solidFill>
                  <a:latin typeface="DM Sans"/>
                  <a:ea typeface="DM Sans"/>
                  <a:cs typeface="DM Sans"/>
                  <a:sym typeface="DM Sans"/>
                </a:rPr>
                <a:t>goals</a:t>
              </a:r>
              <a:endParaRPr/>
            </a:p>
          </p:txBody>
        </p:sp>
      </p:grpSp>
      <p:grpSp>
        <p:nvGrpSpPr>
          <p:cNvPr id="238" name="Google Shape;238;p17"/>
          <p:cNvGrpSpPr/>
          <p:nvPr/>
        </p:nvGrpSpPr>
        <p:grpSpPr>
          <a:xfrm>
            <a:off x="13163550" y="5211017"/>
            <a:ext cx="4143991" cy="4047283"/>
            <a:chOff x="0" y="-47625"/>
            <a:chExt cx="1080574" cy="1055357"/>
          </a:xfrm>
        </p:grpSpPr>
        <p:sp>
          <p:nvSpPr>
            <p:cNvPr id="239" name="Google Shape;239;p17"/>
            <p:cNvSpPr/>
            <p:nvPr/>
          </p:nvSpPr>
          <p:spPr>
            <a:xfrm>
              <a:off x="0" y="0"/>
              <a:ext cx="1080574" cy="1007732"/>
            </a:xfrm>
            <a:custGeom>
              <a:rect b="b" l="l" r="r" t="t"/>
              <a:pathLst>
                <a:path extrusionOk="0" h="1007732" w="1080574">
                  <a:moveTo>
                    <a:pt x="56047" y="0"/>
                  </a:moveTo>
                  <a:lnTo>
                    <a:pt x="1024527" y="0"/>
                  </a:lnTo>
                  <a:cubicBezTo>
                    <a:pt x="1039392" y="0"/>
                    <a:pt x="1053648" y="5905"/>
                    <a:pt x="1064158" y="16416"/>
                  </a:cubicBezTo>
                  <a:cubicBezTo>
                    <a:pt x="1074669" y="26927"/>
                    <a:pt x="1080574" y="41182"/>
                    <a:pt x="1080574" y="56047"/>
                  </a:cubicBezTo>
                  <a:lnTo>
                    <a:pt x="1080574" y="951685"/>
                  </a:lnTo>
                  <a:cubicBezTo>
                    <a:pt x="1080574" y="966550"/>
                    <a:pt x="1074669" y="980805"/>
                    <a:pt x="1064158" y="991316"/>
                  </a:cubicBezTo>
                  <a:cubicBezTo>
                    <a:pt x="1053648" y="1001827"/>
                    <a:pt x="1039392" y="1007732"/>
                    <a:pt x="1024527" y="1007732"/>
                  </a:cubicBezTo>
                  <a:lnTo>
                    <a:pt x="56047" y="1007732"/>
                  </a:lnTo>
                  <a:cubicBezTo>
                    <a:pt x="41182" y="1007732"/>
                    <a:pt x="26927" y="1001827"/>
                    <a:pt x="16416" y="991316"/>
                  </a:cubicBezTo>
                  <a:cubicBezTo>
                    <a:pt x="5905" y="980805"/>
                    <a:pt x="0" y="966550"/>
                    <a:pt x="0" y="951685"/>
                  </a:cubicBezTo>
                  <a:lnTo>
                    <a:pt x="0" y="56047"/>
                  </a:lnTo>
                  <a:cubicBezTo>
                    <a:pt x="0" y="41182"/>
                    <a:pt x="5905" y="26927"/>
                    <a:pt x="16416" y="16416"/>
                  </a:cubicBezTo>
                  <a:cubicBezTo>
                    <a:pt x="26927" y="5905"/>
                    <a:pt x="41182" y="0"/>
                    <a:pt x="56047"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
            <p:cNvSpPr txBox="1"/>
            <p:nvPr/>
          </p:nvSpPr>
          <p:spPr>
            <a:xfrm>
              <a:off x="0" y="-47625"/>
              <a:ext cx="1080574" cy="1055357"/>
            </a:xfrm>
            <a:prstGeom prst="rect">
              <a:avLst/>
            </a:prstGeom>
            <a:noFill/>
            <a:ln>
              <a:noFill/>
            </a:ln>
          </p:spPr>
          <p:txBody>
            <a:bodyPr anchorCtr="0" anchor="ctr" bIns="254000" lIns="254000" spcFirstLastPara="1" rIns="254000" wrap="square" tIns="254000">
              <a:noAutofit/>
            </a:bodyPr>
            <a:lstStyle/>
            <a:p>
              <a:pPr indent="0" lvl="0" marL="0" marR="0" rtl="0" algn="ctr">
                <a:lnSpc>
                  <a:spcPct val="139958"/>
                </a:lnSpc>
                <a:spcBef>
                  <a:spcPts val="0"/>
                </a:spcBef>
                <a:spcAft>
                  <a:spcPts val="0"/>
                </a:spcAft>
                <a:buNone/>
              </a:pPr>
              <a:r>
                <a:rPr b="0" i="0" lang="en-US" sz="2400" u="none" cap="none" strike="noStrike">
                  <a:solidFill>
                    <a:srgbClr val="000000"/>
                  </a:solidFill>
                  <a:latin typeface="DM Sans"/>
                  <a:ea typeface="DM Sans"/>
                  <a:cs typeface="DM Sans"/>
                  <a:sym typeface="DM Sans"/>
                </a:rPr>
                <a:t>“I want to lessen my smartphone usage.”</a:t>
              </a:r>
              <a:endParaRPr/>
            </a:p>
          </p:txBody>
        </p:sp>
      </p:grpSp>
      <p:grpSp>
        <p:nvGrpSpPr>
          <p:cNvPr id="241" name="Google Shape;241;p17"/>
          <p:cNvGrpSpPr/>
          <p:nvPr/>
        </p:nvGrpSpPr>
        <p:grpSpPr>
          <a:xfrm>
            <a:off x="13163550" y="4354649"/>
            <a:ext cx="4144091" cy="1518658"/>
            <a:chOff x="0" y="0"/>
            <a:chExt cx="1080600" cy="396000"/>
          </a:xfrm>
        </p:grpSpPr>
        <p:sp>
          <p:nvSpPr>
            <p:cNvPr id="242" name="Google Shape;242;p17"/>
            <p:cNvSpPr/>
            <p:nvPr/>
          </p:nvSpPr>
          <p:spPr>
            <a:xfrm>
              <a:off x="0" y="0"/>
              <a:ext cx="1080574" cy="395973"/>
            </a:xfrm>
            <a:custGeom>
              <a:rect b="b" l="l" r="r" t="t"/>
              <a:pathLst>
                <a:path extrusionOk="0" h="395973" w="1080574">
                  <a:moveTo>
                    <a:pt x="56047" y="0"/>
                  </a:moveTo>
                  <a:lnTo>
                    <a:pt x="1024527" y="0"/>
                  </a:lnTo>
                  <a:cubicBezTo>
                    <a:pt x="1039392" y="0"/>
                    <a:pt x="1053648" y="5905"/>
                    <a:pt x="1064158" y="16416"/>
                  </a:cubicBezTo>
                  <a:cubicBezTo>
                    <a:pt x="1074669" y="26927"/>
                    <a:pt x="1080574" y="41182"/>
                    <a:pt x="1080574" y="56047"/>
                  </a:cubicBezTo>
                  <a:lnTo>
                    <a:pt x="1080574" y="339927"/>
                  </a:lnTo>
                  <a:cubicBezTo>
                    <a:pt x="1080574" y="354791"/>
                    <a:pt x="1074669" y="369047"/>
                    <a:pt x="1064158" y="379558"/>
                  </a:cubicBezTo>
                  <a:cubicBezTo>
                    <a:pt x="1053648" y="390068"/>
                    <a:pt x="1039392" y="395973"/>
                    <a:pt x="1024527" y="395973"/>
                  </a:cubicBezTo>
                  <a:lnTo>
                    <a:pt x="56047" y="395973"/>
                  </a:lnTo>
                  <a:cubicBezTo>
                    <a:pt x="41182" y="395973"/>
                    <a:pt x="26927" y="390068"/>
                    <a:pt x="16416" y="379558"/>
                  </a:cubicBezTo>
                  <a:cubicBezTo>
                    <a:pt x="5905" y="369047"/>
                    <a:pt x="0" y="354791"/>
                    <a:pt x="0" y="339927"/>
                  </a:cubicBezTo>
                  <a:lnTo>
                    <a:pt x="0" y="56047"/>
                  </a:lnTo>
                  <a:cubicBezTo>
                    <a:pt x="0" y="41182"/>
                    <a:pt x="5905" y="26927"/>
                    <a:pt x="16416" y="16416"/>
                  </a:cubicBezTo>
                  <a:cubicBezTo>
                    <a:pt x="26927" y="5905"/>
                    <a:pt x="41182" y="0"/>
                    <a:pt x="56047" y="0"/>
                  </a:cubicBezTo>
                  <a:close/>
                </a:path>
              </a:pathLst>
            </a:custGeom>
            <a:solidFill>
              <a:srgbClr val="FEFB95"/>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7"/>
            <p:cNvSpPr txBox="1"/>
            <p:nvPr/>
          </p:nvSpPr>
          <p:spPr>
            <a:xfrm>
              <a:off x="0" y="0"/>
              <a:ext cx="1080600" cy="396000"/>
            </a:xfrm>
            <a:prstGeom prst="rect">
              <a:avLst/>
            </a:prstGeom>
            <a:noFill/>
            <a:ln>
              <a:noFill/>
            </a:ln>
          </p:spPr>
          <p:txBody>
            <a:bodyPr anchorCtr="0" anchor="ctr" bIns="50800" lIns="50800" spcFirstLastPara="1" rIns="50800" wrap="square" tIns="50800">
              <a:noAutofit/>
            </a:bodyPr>
            <a:lstStyle/>
            <a:p>
              <a:pPr indent="0" lvl="0" marL="0" marR="0" rtl="0" algn="ctr">
                <a:lnSpc>
                  <a:spcPct val="107002"/>
                </a:lnSpc>
                <a:spcBef>
                  <a:spcPts val="0"/>
                </a:spcBef>
                <a:spcAft>
                  <a:spcPts val="0"/>
                </a:spcAft>
                <a:buNone/>
              </a:pPr>
              <a:r>
                <a:rPr b="1" i="0" lang="en-US" sz="2799" u="none" cap="none" strike="noStrike">
                  <a:solidFill>
                    <a:srgbClr val="000000"/>
                  </a:solidFill>
                  <a:latin typeface="DM Sans"/>
                  <a:ea typeface="DM Sans"/>
                  <a:cs typeface="DM Sans"/>
                  <a:sym typeface="DM Sans"/>
                </a:rPr>
                <a:t>Personal</a:t>
              </a:r>
              <a:endParaRPr/>
            </a:p>
            <a:p>
              <a:pPr indent="0" lvl="0" marL="0" marR="0" rtl="0" algn="ctr">
                <a:lnSpc>
                  <a:spcPct val="107002"/>
                </a:lnSpc>
                <a:spcBef>
                  <a:spcPts val="0"/>
                </a:spcBef>
                <a:spcAft>
                  <a:spcPts val="0"/>
                </a:spcAft>
                <a:buNone/>
              </a:pPr>
              <a:r>
                <a:rPr b="1" i="0" lang="en-US" sz="2799" u="none" cap="none" strike="noStrike">
                  <a:solidFill>
                    <a:srgbClr val="000000"/>
                  </a:solidFill>
                  <a:latin typeface="DM Sans"/>
                  <a:ea typeface="DM Sans"/>
                  <a:cs typeface="DM Sans"/>
                  <a:sym typeface="DM Sans"/>
                </a:rPr>
                <a:t>development</a:t>
              </a:r>
              <a:endParaRPr/>
            </a:p>
          </p:txBody>
        </p:sp>
      </p:grpSp>
      <p:grpSp>
        <p:nvGrpSpPr>
          <p:cNvPr id="244" name="Google Shape;244;p17"/>
          <p:cNvGrpSpPr/>
          <p:nvPr/>
        </p:nvGrpSpPr>
        <p:grpSpPr>
          <a:xfrm>
            <a:off x="976005" y="922398"/>
            <a:ext cx="1731490" cy="1670985"/>
            <a:chOff x="0" y="-47625"/>
            <a:chExt cx="775731" cy="748625"/>
          </a:xfrm>
        </p:grpSpPr>
        <p:sp>
          <p:nvSpPr>
            <p:cNvPr id="245" name="Google Shape;245;p17"/>
            <p:cNvSpPr/>
            <p:nvPr/>
          </p:nvSpPr>
          <p:spPr>
            <a:xfrm>
              <a:off x="0" y="0"/>
              <a:ext cx="775731" cy="701000"/>
            </a:xfrm>
            <a:custGeom>
              <a:rect b="b" l="l" r="r" t="t"/>
              <a:pathLst>
                <a:path extrusionOk="0" h="701000" w="775731">
                  <a:moveTo>
                    <a:pt x="134137" y="0"/>
                  </a:moveTo>
                  <a:lnTo>
                    <a:pt x="641594" y="0"/>
                  </a:lnTo>
                  <a:cubicBezTo>
                    <a:pt x="677169" y="0"/>
                    <a:pt x="711288" y="14132"/>
                    <a:pt x="736443" y="39288"/>
                  </a:cubicBezTo>
                  <a:cubicBezTo>
                    <a:pt x="761599" y="64444"/>
                    <a:pt x="775731" y="98562"/>
                    <a:pt x="775731" y="134137"/>
                  </a:cubicBezTo>
                  <a:lnTo>
                    <a:pt x="775731" y="566862"/>
                  </a:lnTo>
                  <a:cubicBezTo>
                    <a:pt x="775731" y="602438"/>
                    <a:pt x="761599" y="636556"/>
                    <a:pt x="736443" y="661712"/>
                  </a:cubicBezTo>
                  <a:cubicBezTo>
                    <a:pt x="711288" y="686867"/>
                    <a:pt x="677169" y="701000"/>
                    <a:pt x="641594" y="701000"/>
                  </a:cubicBezTo>
                  <a:lnTo>
                    <a:pt x="134137" y="701000"/>
                  </a:lnTo>
                  <a:cubicBezTo>
                    <a:pt x="98562" y="701000"/>
                    <a:pt x="64444" y="686867"/>
                    <a:pt x="39288" y="661712"/>
                  </a:cubicBezTo>
                  <a:cubicBezTo>
                    <a:pt x="14132" y="636556"/>
                    <a:pt x="0" y="602438"/>
                    <a:pt x="0" y="566862"/>
                  </a:cubicBezTo>
                  <a:lnTo>
                    <a:pt x="0" y="134137"/>
                  </a:lnTo>
                  <a:cubicBezTo>
                    <a:pt x="0" y="98562"/>
                    <a:pt x="14132" y="64444"/>
                    <a:pt x="39288" y="39288"/>
                  </a:cubicBezTo>
                  <a:cubicBezTo>
                    <a:pt x="64444" y="14132"/>
                    <a:pt x="98562" y="0"/>
                    <a:pt x="134137"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
            <p:cNvSpPr txBox="1"/>
            <p:nvPr/>
          </p:nvSpPr>
          <p:spPr>
            <a:xfrm>
              <a:off x="0" y="-47625"/>
              <a:ext cx="775731" cy="7486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7" name="Google Shape;247;p17"/>
          <p:cNvGrpSpPr/>
          <p:nvPr/>
        </p:nvGrpSpPr>
        <p:grpSpPr>
          <a:xfrm>
            <a:off x="15628746" y="922398"/>
            <a:ext cx="1678795" cy="1670985"/>
            <a:chOff x="0" y="-47625"/>
            <a:chExt cx="752123" cy="748625"/>
          </a:xfrm>
        </p:grpSpPr>
        <p:sp>
          <p:nvSpPr>
            <p:cNvPr id="248" name="Google Shape;248;p17"/>
            <p:cNvSpPr/>
            <p:nvPr/>
          </p:nvSpPr>
          <p:spPr>
            <a:xfrm>
              <a:off x="0" y="0"/>
              <a:ext cx="752123" cy="701000"/>
            </a:xfrm>
            <a:custGeom>
              <a:rect b="b" l="l" r="r" t="t"/>
              <a:pathLst>
                <a:path extrusionOk="0" h="701000" w="752123">
                  <a:moveTo>
                    <a:pt x="138348" y="0"/>
                  </a:moveTo>
                  <a:lnTo>
                    <a:pt x="613775" y="0"/>
                  </a:lnTo>
                  <a:cubicBezTo>
                    <a:pt x="690183" y="0"/>
                    <a:pt x="752123" y="61940"/>
                    <a:pt x="752123" y="138348"/>
                  </a:cubicBezTo>
                  <a:lnTo>
                    <a:pt x="752123" y="562652"/>
                  </a:lnTo>
                  <a:cubicBezTo>
                    <a:pt x="752123" y="639059"/>
                    <a:pt x="690183" y="701000"/>
                    <a:pt x="613775" y="701000"/>
                  </a:cubicBezTo>
                  <a:lnTo>
                    <a:pt x="138348" y="701000"/>
                  </a:lnTo>
                  <a:cubicBezTo>
                    <a:pt x="61940" y="701000"/>
                    <a:pt x="0" y="639059"/>
                    <a:pt x="0" y="562652"/>
                  </a:cubicBezTo>
                  <a:lnTo>
                    <a:pt x="0" y="138348"/>
                  </a:lnTo>
                  <a:cubicBezTo>
                    <a:pt x="0" y="61940"/>
                    <a:pt x="61940" y="0"/>
                    <a:pt x="138348"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txBox="1"/>
            <p:nvPr/>
          </p:nvSpPr>
          <p:spPr>
            <a:xfrm>
              <a:off x="0" y="-47625"/>
              <a:ext cx="752123" cy="7486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0" name="Google Shape;250;p17"/>
          <p:cNvGrpSpPr/>
          <p:nvPr/>
        </p:nvGrpSpPr>
        <p:grpSpPr>
          <a:xfrm>
            <a:off x="1210490" y="1227684"/>
            <a:ext cx="1262519" cy="1166716"/>
            <a:chOff x="0" y="0"/>
            <a:chExt cx="838313" cy="774700"/>
          </a:xfrm>
        </p:grpSpPr>
        <p:sp>
          <p:nvSpPr>
            <p:cNvPr id="251" name="Google Shape;251;p17"/>
            <p:cNvSpPr/>
            <p:nvPr/>
          </p:nvSpPr>
          <p:spPr>
            <a:xfrm>
              <a:off x="0" y="0"/>
              <a:ext cx="838313" cy="774700"/>
            </a:xfrm>
            <a:custGeom>
              <a:rect b="b" l="l" r="r" t="t"/>
              <a:pathLst>
                <a:path extrusionOk="0" h="774700" w="838313">
                  <a:moveTo>
                    <a:pt x="419156" y="0"/>
                  </a:moveTo>
                  <a:lnTo>
                    <a:pt x="518106" y="295909"/>
                  </a:lnTo>
                  <a:lnTo>
                    <a:pt x="838313" y="295909"/>
                  </a:lnTo>
                  <a:lnTo>
                    <a:pt x="579260" y="478791"/>
                  </a:lnTo>
                  <a:lnTo>
                    <a:pt x="678209" y="774700"/>
                  </a:lnTo>
                  <a:lnTo>
                    <a:pt x="419156" y="591819"/>
                  </a:lnTo>
                  <a:lnTo>
                    <a:pt x="160103" y="774700"/>
                  </a:lnTo>
                  <a:lnTo>
                    <a:pt x="259053" y="478791"/>
                  </a:lnTo>
                  <a:lnTo>
                    <a:pt x="0" y="295909"/>
                  </a:lnTo>
                  <a:lnTo>
                    <a:pt x="320207" y="295909"/>
                  </a:lnTo>
                  <a:lnTo>
                    <a:pt x="419156" y="0"/>
                  </a:lnTo>
                  <a:close/>
                </a:path>
              </a:pathLst>
            </a:custGeom>
            <a:solidFill>
              <a:srgbClr val="FEFB95"/>
            </a:solidFill>
            <a:ln cap="sq" cmpd="sng" w="9525">
              <a:solidFill>
                <a:srgbClr val="000000"/>
              </a:solidFill>
              <a:prstDash val="solid"/>
              <a:miter lim="8000"/>
              <a:headEnd len="sm" w="sm" type="none"/>
              <a:tailEnd len="sm" w="sm" type="none"/>
            </a:ln>
          </p:spPr>
        </p:sp>
        <p:sp>
          <p:nvSpPr>
            <p:cNvPr id="252" name="Google Shape;252;p17"/>
            <p:cNvSpPr txBox="1"/>
            <p:nvPr/>
          </p:nvSpPr>
          <p:spPr>
            <a:xfrm>
              <a:off x="235775" y="219075"/>
              <a:ext cx="366762" cy="3905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3" name="Google Shape;253;p17"/>
          <p:cNvGrpSpPr/>
          <p:nvPr/>
        </p:nvGrpSpPr>
        <p:grpSpPr>
          <a:xfrm>
            <a:off x="15886338" y="1227684"/>
            <a:ext cx="1163610" cy="1163610"/>
            <a:chOff x="0" y="0"/>
            <a:chExt cx="812800" cy="812800"/>
          </a:xfrm>
        </p:grpSpPr>
        <p:sp>
          <p:nvSpPr>
            <p:cNvPr id="254" name="Google Shape;254;p17"/>
            <p:cNvSpPr/>
            <p:nvPr/>
          </p:nvSpPr>
          <p:spPr>
            <a:xfrm>
              <a:off x="0" y="0"/>
              <a:ext cx="812800" cy="812800"/>
            </a:xfrm>
            <a:custGeom>
              <a:rect b="b" l="l" r="r" t="t"/>
              <a:pathLst>
                <a:path extrusionOk="0"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EFB95"/>
            </a:solidFill>
            <a:ln cap="sq" cmpd="sng" w="9525">
              <a:solidFill>
                <a:srgbClr val="000000"/>
              </a:solidFill>
              <a:prstDash val="solid"/>
              <a:miter lim="8000"/>
              <a:headEnd len="sm" w="sm" type="none"/>
              <a:tailEnd len="sm" w="sm" type="none"/>
            </a:ln>
          </p:spPr>
        </p:sp>
        <p:sp>
          <p:nvSpPr>
            <p:cNvPr id="255" name="Google Shape;255;p17"/>
            <p:cNvSpPr txBox="1"/>
            <p:nvPr/>
          </p:nvSpPr>
          <p:spPr>
            <a:xfrm>
              <a:off x="190500" y="142875"/>
              <a:ext cx="431800" cy="479425"/>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C4A2"/>
        </a:solidFill>
      </p:bgPr>
    </p:bg>
    <p:spTree>
      <p:nvGrpSpPr>
        <p:cNvPr id="259" name="Shape 259"/>
        <p:cNvGrpSpPr/>
        <p:nvPr/>
      </p:nvGrpSpPr>
      <p:grpSpPr>
        <a:xfrm>
          <a:off x="0" y="0"/>
          <a:ext cx="0" cy="0"/>
          <a:chOff x="0" y="0"/>
          <a:chExt cx="0" cy="0"/>
        </a:xfrm>
      </p:grpSpPr>
      <p:grpSp>
        <p:nvGrpSpPr>
          <p:cNvPr id="260" name="Google Shape;260;p18"/>
          <p:cNvGrpSpPr/>
          <p:nvPr/>
        </p:nvGrpSpPr>
        <p:grpSpPr>
          <a:xfrm>
            <a:off x="0" y="-297725"/>
            <a:ext cx="18290077" cy="6237931"/>
            <a:chOff x="0" y="-47625"/>
            <a:chExt cx="4883996" cy="1642901"/>
          </a:xfrm>
        </p:grpSpPr>
        <p:sp>
          <p:nvSpPr>
            <p:cNvPr id="261" name="Google Shape;261;p18"/>
            <p:cNvSpPr/>
            <p:nvPr/>
          </p:nvSpPr>
          <p:spPr>
            <a:xfrm>
              <a:off x="0" y="0"/>
              <a:ext cx="4883996" cy="1595276"/>
            </a:xfrm>
            <a:custGeom>
              <a:rect b="b" l="l" r="r" t="t"/>
              <a:pathLst>
                <a:path extrusionOk="0" h="1595276" w="4883996">
                  <a:moveTo>
                    <a:pt x="0" y="0"/>
                  </a:moveTo>
                  <a:lnTo>
                    <a:pt x="4883996" y="0"/>
                  </a:lnTo>
                  <a:lnTo>
                    <a:pt x="4883996" y="1595276"/>
                  </a:lnTo>
                  <a:lnTo>
                    <a:pt x="0" y="1595276"/>
                  </a:lnTo>
                  <a:close/>
                </a:path>
              </a:pathLst>
            </a:custGeom>
            <a:solidFill>
              <a:srgbClr val="D3ADF1"/>
            </a:solidFill>
            <a:ln cap="sq" cmpd="sng" w="9525">
              <a:solidFill>
                <a:srgbClr val="000000"/>
              </a:solidFill>
              <a:prstDash val="solid"/>
              <a:miter lim="8000"/>
              <a:headEnd len="sm" w="sm" type="none"/>
              <a:tailEnd len="sm" w="sm" type="none"/>
            </a:ln>
          </p:spPr>
        </p:sp>
        <p:sp>
          <p:nvSpPr>
            <p:cNvPr id="262" name="Google Shape;262;p18"/>
            <p:cNvSpPr txBox="1"/>
            <p:nvPr/>
          </p:nvSpPr>
          <p:spPr>
            <a:xfrm>
              <a:off x="0" y="-47625"/>
              <a:ext cx="4883996" cy="1642901"/>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pic>
        <p:nvPicPr>
          <p:cNvPr id="263" name="Google Shape;263;p18"/>
          <p:cNvPicPr preferRelativeResize="0"/>
          <p:nvPr/>
        </p:nvPicPr>
        <p:blipFill rotWithShape="1">
          <a:blip r:embed="rId3">
            <a:alphaModFix/>
          </a:blip>
          <a:srcRect b="28651" l="0" r="0" t="28650"/>
          <a:stretch/>
        </p:blipFill>
        <p:spPr>
          <a:xfrm>
            <a:off x="836506" y="572854"/>
            <a:ext cx="16617053" cy="4726966"/>
          </a:xfrm>
          <a:prstGeom prst="rect">
            <a:avLst/>
          </a:prstGeom>
          <a:noFill/>
          <a:ln>
            <a:noFill/>
          </a:ln>
        </p:spPr>
      </p:pic>
      <p:sp>
        <p:nvSpPr>
          <p:cNvPr id="264" name="Google Shape;264;p18"/>
          <p:cNvSpPr txBox="1"/>
          <p:nvPr/>
        </p:nvSpPr>
        <p:spPr>
          <a:xfrm>
            <a:off x="835473" y="8734462"/>
            <a:ext cx="13980766" cy="523838"/>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DM Sans"/>
                <a:ea typeface="DM Sans"/>
                <a:cs typeface="DM Sans"/>
                <a:sym typeface="DM Sans"/>
              </a:rPr>
              <a:t>Sticking to the S.M.A.R.T framework can help set you up for success!</a:t>
            </a:r>
            <a:endParaRPr/>
          </a:p>
        </p:txBody>
      </p:sp>
      <p:grpSp>
        <p:nvGrpSpPr>
          <p:cNvPr id="265" name="Google Shape;265;p18"/>
          <p:cNvGrpSpPr/>
          <p:nvPr/>
        </p:nvGrpSpPr>
        <p:grpSpPr>
          <a:xfrm>
            <a:off x="835473" y="6545578"/>
            <a:ext cx="5284917" cy="1709344"/>
            <a:chOff x="0" y="-38100"/>
            <a:chExt cx="1391912" cy="450198"/>
          </a:xfrm>
        </p:grpSpPr>
        <p:sp>
          <p:nvSpPr>
            <p:cNvPr id="266" name="Google Shape;266;p18"/>
            <p:cNvSpPr/>
            <p:nvPr/>
          </p:nvSpPr>
          <p:spPr>
            <a:xfrm>
              <a:off x="0" y="0"/>
              <a:ext cx="1391912" cy="412098"/>
            </a:xfrm>
            <a:custGeom>
              <a:rect b="b" l="l" r="r" t="t"/>
              <a:pathLst>
                <a:path extrusionOk="0" h="412098" w="1391912">
                  <a:moveTo>
                    <a:pt x="43947" y="0"/>
                  </a:moveTo>
                  <a:lnTo>
                    <a:pt x="1347965" y="0"/>
                  </a:lnTo>
                  <a:cubicBezTo>
                    <a:pt x="1359621" y="0"/>
                    <a:pt x="1370799" y="4630"/>
                    <a:pt x="1379040" y="12872"/>
                  </a:cubicBezTo>
                  <a:cubicBezTo>
                    <a:pt x="1387282" y="21114"/>
                    <a:pt x="1391912" y="32292"/>
                    <a:pt x="1391912" y="43947"/>
                  </a:cubicBezTo>
                  <a:lnTo>
                    <a:pt x="1391912" y="368150"/>
                  </a:lnTo>
                  <a:cubicBezTo>
                    <a:pt x="1391912" y="379806"/>
                    <a:pt x="1387282" y="390984"/>
                    <a:pt x="1379040" y="399226"/>
                  </a:cubicBezTo>
                  <a:cubicBezTo>
                    <a:pt x="1370799" y="407468"/>
                    <a:pt x="1359621" y="412098"/>
                    <a:pt x="1347965" y="412098"/>
                  </a:cubicBezTo>
                  <a:lnTo>
                    <a:pt x="43947" y="412098"/>
                  </a:lnTo>
                  <a:cubicBezTo>
                    <a:pt x="32292" y="412098"/>
                    <a:pt x="21114" y="407468"/>
                    <a:pt x="12872" y="399226"/>
                  </a:cubicBezTo>
                  <a:cubicBezTo>
                    <a:pt x="4630" y="390984"/>
                    <a:pt x="0" y="379806"/>
                    <a:pt x="0" y="368150"/>
                  </a:cubicBezTo>
                  <a:lnTo>
                    <a:pt x="0" y="43947"/>
                  </a:lnTo>
                  <a:cubicBezTo>
                    <a:pt x="0" y="32292"/>
                    <a:pt x="4630" y="21114"/>
                    <a:pt x="12872" y="12872"/>
                  </a:cubicBezTo>
                  <a:cubicBezTo>
                    <a:pt x="21114" y="4630"/>
                    <a:pt x="32292" y="0"/>
                    <a:pt x="43947"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txBox="1"/>
            <p:nvPr/>
          </p:nvSpPr>
          <p:spPr>
            <a:xfrm>
              <a:off x="0" y="-38100"/>
              <a:ext cx="1391912" cy="450198"/>
            </a:xfrm>
            <a:prstGeom prst="rect">
              <a:avLst/>
            </a:prstGeom>
            <a:noFill/>
            <a:ln>
              <a:noFill/>
            </a:ln>
          </p:spPr>
          <p:txBody>
            <a:bodyPr anchorCtr="0" anchor="ctr" bIns="50800" lIns="50800" spcFirstLastPara="1" rIns="50800" wrap="square" tIns="50800">
              <a:noAutofit/>
            </a:bodyPr>
            <a:lstStyle/>
            <a:p>
              <a:pPr indent="0" lvl="0" marL="0" marR="0" rtl="0" algn="ctr">
                <a:lnSpc>
                  <a:spcPct val="126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S.M.A.R.T</a:t>
              </a:r>
              <a:endParaRPr/>
            </a:p>
          </p:txBody>
        </p:sp>
      </p:grpSp>
      <p:grpSp>
        <p:nvGrpSpPr>
          <p:cNvPr id="268" name="Google Shape;268;p18"/>
          <p:cNvGrpSpPr/>
          <p:nvPr/>
        </p:nvGrpSpPr>
        <p:grpSpPr>
          <a:xfrm>
            <a:off x="14400210" y="6520332"/>
            <a:ext cx="2859090" cy="2737968"/>
            <a:chOff x="0" y="-47625"/>
            <a:chExt cx="801404" cy="767454"/>
          </a:xfrm>
        </p:grpSpPr>
        <p:sp>
          <p:nvSpPr>
            <p:cNvPr id="269" name="Google Shape;269;p18"/>
            <p:cNvSpPr/>
            <p:nvPr/>
          </p:nvSpPr>
          <p:spPr>
            <a:xfrm>
              <a:off x="0" y="0"/>
              <a:ext cx="801404" cy="719829"/>
            </a:xfrm>
            <a:custGeom>
              <a:rect b="b" l="l" r="r" t="t"/>
              <a:pathLst>
                <a:path extrusionOk="0" h="719829" w="801404">
                  <a:moveTo>
                    <a:pt x="81235" y="0"/>
                  </a:moveTo>
                  <a:lnTo>
                    <a:pt x="720169" y="0"/>
                  </a:lnTo>
                  <a:cubicBezTo>
                    <a:pt x="765034" y="0"/>
                    <a:pt x="801404" y="36370"/>
                    <a:pt x="801404" y="81235"/>
                  </a:cubicBezTo>
                  <a:lnTo>
                    <a:pt x="801404" y="638594"/>
                  </a:lnTo>
                  <a:cubicBezTo>
                    <a:pt x="801404" y="683458"/>
                    <a:pt x="765034" y="719829"/>
                    <a:pt x="720169" y="719829"/>
                  </a:cubicBezTo>
                  <a:lnTo>
                    <a:pt x="81235" y="719829"/>
                  </a:lnTo>
                  <a:cubicBezTo>
                    <a:pt x="36370" y="719829"/>
                    <a:pt x="0" y="683458"/>
                    <a:pt x="0" y="638594"/>
                  </a:cubicBezTo>
                  <a:lnTo>
                    <a:pt x="0" y="81235"/>
                  </a:lnTo>
                  <a:cubicBezTo>
                    <a:pt x="0" y="36370"/>
                    <a:pt x="36370" y="0"/>
                    <a:pt x="81235" y="0"/>
                  </a:cubicBezTo>
                  <a:close/>
                </a:path>
              </a:pathLst>
            </a:custGeom>
            <a:solidFill>
              <a:srgbClr val="83BFEA"/>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txBox="1"/>
            <p:nvPr/>
          </p:nvSpPr>
          <p:spPr>
            <a:xfrm>
              <a:off x="0" y="-47625"/>
              <a:ext cx="801404" cy="767454"/>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1" name="Google Shape;271;p18"/>
          <p:cNvGrpSpPr/>
          <p:nvPr/>
        </p:nvGrpSpPr>
        <p:grpSpPr>
          <a:xfrm>
            <a:off x="14906083" y="7143429"/>
            <a:ext cx="1847344" cy="1661682"/>
            <a:chOff x="0" y="0"/>
            <a:chExt cx="946255" cy="851154"/>
          </a:xfrm>
        </p:grpSpPr>
        <p:sp>
          <p:nvSpPr>
            <p:cNvPr id="272" name="Google Shape;272;p18"/>
            <p:cNvSpPr/>
            <p:nvPr/>
          </p:nvSpPr>
          <p:spPr>
            <a:xfrm>
              <a:off x="0" y="0"/>
              <a:ext cx="946255" cy="851154"/>
            </a:xfrm>
            <a:custGeom>
              <a:rect b="b" l="l" r="r" t="t"/>
              <a:pathLst>
                <a:path extrusionOk="0" h="851154" w="946255">
                  <a:moveTo>
                    <a:pt x="946255" y="425577"/>
                  </a:moveTo>
                  <a:lnTo>
                    <a:pt x="539855" y="0"/>
                  </a:lnTo>
                  <a:lnTo>
                    <a:pt x="539855" y="203200"/>
                  </a:lnTo>
                  <a:lnTo>
                    <a:pt x="0" y="203200"/>
                  </a:lnTo>
                  <a:lnTo>
                    <a:pt x="0" y="647954"/>
                  </a:lnTo>
                  <a:lnTo>
                    <a:pt x="539855" y="647954"/>
                  </a:lnTo>
                  <a:lnTo>
                    <a:pt x="539855" y="851154"/>
                  </a:lnTo>
                  <a:lnTo>
                    <a:pt x="946255" y="425577"/>
                  </a:lnTo>
                  <a:close/>
                </a:path>
              </a:pathLst>
            </a:custGeom>
            <a:solidFill>
              <a:srgbClr val="BDDC42"/>
            </a:solidFill>
            <a:ln cap="sq" cmpd="sng" w="9525">
              <a:solidFill>
                <a:srgbClr val="000000"/>
              </a:solidFill>
              <a:prstDash val="solid"/>
              <a:miter lim="8000"/>
              <a:headEnd len="sm" w="sm" type="none"/>
              <a:tailEnd len="sm" w="sm" type="none"/>
            </a:ln>
          </p:spPr>
        </p:sp>
        <p:sp>
          <p:nvSpPr>
            <p:cNvPr id="273" name="Google Shape;273;p18"/>
            <p:cNvSpPr txBox="1"/>
            <p:nvPr/>
          </p:nvSpPr>
          <p:spPr>
            <a:xfrm>
              <a:off x="0" y="155575"/>
              <a:ext cx="844655" cy="492379"/>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grpSp>
        <p:nvGrpSpPr>
          <p:cNvPr id="278" name="Google Shape;278;p19"/>
          <p:cNvGrpSpPr/>
          <p:nvPr/>
        </p:nvGrpSpPr>
        <p:grpSpPr>
          <a:xfrm>
            <a:off x="-228246" y="-366276"/>
            <a:ext cx="3885846" cy="10895788"/>
            <a:chOff x="0" y="-47625"/>
            <a:chExt cx="1023433" cy="2869673"/>
          </a:xfrm>
        </p:grpSpPr>
        <p:sp>
          <p:nvSpPr>
            <p:cNvPr id="279" name="Google Shape;279;p19"/>
            <p:cNvSpPr/>
            <p:nvPr/>
          </p:nvSpPr>
          <p:spPr>
            <a:xfrm>
              <a:off x="0" y="0"/>
              <a:ext cx="1023433" cy="2822048"/>
            </a:xfrm>
            <a:custGeom>
              <a:rect b="b" l="l" r="r" t="t"/>
              <a:pathLst>
                <a:path extrusionOk="0" h="2822048" w="1023433">
                  <a:moveTo>
                    <a:pt x="0" y="0"/>
                  </a:moveTo>
                  <a:lnTo>
                    <a:pt x="1023433" y="0"/>
                  </a:lnTo>
                  <a:lnTo>
                    <a:pt x="1023433" y="2822048"/>
                  </a:lnTo>
                  <a:lnTo>
                    <a:pt x="0" y="2822048"/>
                  </a:lnTo>
                  <a:close/>
                </a:path>
              </a:pathLst>
            </a:custGeom>
            <a:solidFill>
              <a:srgbClr val="D3ADF1"/>
            </a:solidFill>
            <a:ln>
              <a:noFill/>
            </a:ln>
          </p:spPr>
        </p:sp>
        <p:sp>
          <p:nvSpPr>
            <p:cNvPr id="280" name="Google Shape;280;p19"/>
            <p:cNvSpPr txBox="1"/>
            <p:nvPr/>
          </p:nvSpPr>
          <p:spPr>
            <a:xfrm>
              <a:off x="0" y="-47625"/>
              <a:ext cx="1023433" cy="286967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1" name="Google Shape;281;p19"/>
          <p:cNvGrpSpPr/>
          <p:nvPr/>
        </p:nvGrpSpPr>
        <p:grpSpPr>
          <a:xfrm>
            <a:off x="3657600" y="-366276"/>
            <a:ext cx="3657600" cy="10895788"/>
            <a:chOff x="0" y="-47625"/>
            <a:chExt cx="963319" cy="2869673"/>
          </a:xfrm>
        </p:grpSpPr>
        <p:sp>
          <p:nvSpPr>
            <p:cNvPr id="282" name="Google Shape;282;p19"/>
            <p:cNvSpPr/>
            <p:nvPr/>
          </p:nvSpPr>
          <p:spPr>
            <a:xfrm>
              <a:off x="0" y="0"/>
              <a:ext cx="963319" cy="2822048"/>
            </a:xfrm>
            <a:custGeom>
              <a:rect b="b" l="l" r="r" t="t"/>
              <a:pathLst>
                <a:path extrusionOk="0" h="2822048" w="963319">
                  <a:moveTo>
                    <a:pt x="0" y="0"/>
                  </a:moveTo>
                  <a:lnTo>
                    <a:pt x="963319" y="0"/>
                  </a:lnTo>
                  <a:lnTo>
                    <a:pt x="963319" y="2822048"/>
                  </a:lnTo>
                  <a:lnTo>
                    <a:pt x="0" y="2822048"/>
                  </a:lnTo>
                  <a:close/>
                </a:path>
              </a:pathLst>
            </a:custGeom>
            <a:solidFill>
              <a:srgbClr val="FFC4A2"/>
            </a:solidFill>
            <a:ln>
              <a:noFill/>
            </a:ln>
          </p:spPr>
        </p:sp>
        <p:sp>
          <p:nvSpPr>
            <p:cNvPr id="283" name="Google Shape;283;p19"/>
            <p:cNvSpPr txBox="1"/>
            <p:nvPr/>
          </p:nvSpPr>
          <p:spPr>
            <a:xfrm>
              <a:off x="0" y="-47625"/>
              <a:ext cx="963319" cy="286967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4" name="Google Shape;284;p19"/>
          <p:cNvGrpSpPr/>
          <p:nvPr/>
        </p:nvGrpSpPr>
        <p:grpSpPr>
          <a:xfrm>
            <a:off x="7315200" y="-366276"/>
            <a:ext cx="3657600" cy="10895788"/>
            <a:chOff x="0" y="-47625"/>
            <a:chExt cx="963319" cy="2869673"/>
          </a:xfrm>
        </p:grpSpPr>
        <p:sp>
          <p:nvSpPr>
            <p:cNvPr id="285" name="Google Shape;285;p19"/>
            <p:cNvSpPr/>
            <p:nvPr/>
          </p:nvSpPr>
          <p:spPr>
            <a:xfrm>
              <a:off x="0" y="0"/>
              <a:ext cx="963319" cy="2822048"/>
            </a:xfrm>
            <a:custGeom>
              <a:rect b="b" l="l" r="r" t="t"/>
              <a:pathLst>
                <a:path extrusionOk="0" h="2822048" w="963319">
                  <a:moveTo>
                    <a:pt x="0" y="0"/>
                  </a:moveTo>
                  <a:lnTo>
                    <a:pt x="963319" y="0"/>
                  </a:lnTo>
                  <a:lnTo>
                    <a:pt x="963319" y="2822048"/>
                  </a:lnTo>
                  <a:lnTo>
                    <a:pt x="0" y="2822048"/>
                  </a:lnTo>
                  <a:close/>
                </a:path>
              </a:pathLst>
            </a:custGeom>
            <a:solidFill>
              <a:srgbClr val="FEFB95"/>
            </a:solidFill>
            <a:ln>
              <a:noFill/>
            </a:ln>
          </p:spPr>
        </p:sp>
        <p:sp>
          <p:nvSpPr>
            <p:cNvPr id="286" name="Google Shape;286;p19"/>
            <p:cNvSpPr txBox="1"/>
            <p:nvPr/>
          </p:nvSpPr>
          <p:spPr>
            <a:xfrm>
              <a:off x="0" y="-47625"/>
              <a:ext cx="963319" cy="286967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87" name="Google Shape;287;p19"/>
          <p:cNvGrpSpPr/>
          <p:nvPr/>
        </p:nvGrpSpPr>
        <p:grpSpPr>
          <a:xfrm>
            <a:off x="10972800" y="-366276"/>
            <a:ext cx="3657600" cy="10895788"/>
            <a:chOff x="0" y="-47625"/>
            <a:chExt cx="963319" cy="2869673"/>
          </a:xfrm>
        </p:grpSpPr>
        <p:sp>
          <p:nvSpPr>
            <p:cNvPr id="288" name="Google Shape;288;p19"/>
            <p:cNvSpPr/>
            <p:nvPr/>
          </p:nvSpPr>
          <p:spPr>
            <a:xfrm>
              <a:off x="0" y="0"/>
              <a:ext cx="963319" cy="2822048"/>
            </a:xfrm>
            <a:custGeom>
              <a:rect b="b" l="l" r="r" t="t"/>
              <a:pathLst>
                <a:path extrusionOk="0" h="2822048" w="963319">
                  <a:moveTo>
                    <a:pt x="0" y="0"/>
                  </a:moveTo>
                  <a:lnTo>
                    <a:pt x="963319" y="0"/>
                  </a:lnTo>
                  <a:lnTo>
                    <a:pt x="963319" y="2822048"/>
                  </a:lnTo>
                  <a:lnTo>
                    <a:pt x="0" y="2822048"/>
                  </a:lnTo>
                  <a:close/>
                </a:path>
              </a:pathLst>
            </a:custGeom>
            <a:solidFill>
              <a:srgbClr val="BDDC42"/>
            </a:solidFill>
            <a:ln>
              <a:noFill/>
            </a:ln>
          </p:spPr>
        </p:sp>
        <p:sp>
          <p:nvSpPr>
            <p:cNvPr id="289" name="Google Shape;289;p19"/>
            <p:cNvSpPr txBox="1"/>
            <p:nvPr/>
          </p:nvSpPr>
          <p:spPr>
            <a:xfrm>
              <a:off x="0" y="-47625"/>
              <a:ext cx="963319" cy="286967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0" name="Google Shape;290;p19"/>
          <p:cNvGrpSpPr/>
          <p:nvPr/>
        </p:nvGrpSpPr>
        <p:grpSpPr>
          <a:xfrm>
            <a:off x="14630400" y="-366276"/>
            <a:ext cx="3828785" cy="10895788"/>
            <a:chOff x="0" y="-47625"/>
            <a:chExt cx="1008404" cy="2869673"/>
          </a:xfrm>
        </p:grpSpPr>
        <p:sp>
          <p:nvSpPr>
            <p:cNvPr id="291" name="Google Shape;291;p19"/>
            <p:cNvSpPr/>
            <p:nvPr/>
          </p:nvSpPr>
          <p:spPr>
            <a:xfrm>
              <a:off x="0" y="0"/>
              <a:ext cx="1008404" cy="2822048"/>
            </a:xfrm>
            <a:custGeom>
              <a:rect b="b" l="l" r="r" t="t"/>
              <a:pathLst>
                <a:path extrusionOk="0" h="2822048" w="1008404">
                  <a:moveTo>
                    <a:pt x="0" y="0"/>
                  </a:moveTo>
                  <a:lnTo>
                    <a:pt x="1008404" y="0"/>
                  </a:lnTo>
                  <a:lnTo>
                    <a:pt x="1008404" y="2822048"/>
                  </a:lnTo>
                  <a:lnTo>
                    <a:pt x="0" y="2822048"/>
                  </a:lnTo>
                  <a:close/>
                </a:path>
              </a:pathLst>
            </a:custGeom>
            <a:solidFill>
              <a:srgbClr val="83BFEA"/>
            </a:solidFill>
            <a:ln>
              <a:noFill/>
            </a:ln>
          </p:spPr>
        </p:sp>
        <p:sp>
          <p:nvSpPr>
            <p:cNvPr id="292" name="Google Shape;292;p19"/>
            <p:cNvSpPr txBox="1"/>
            <p:nvPr/>
          </p:nvSpPr>
          <p:spPr>
            <a:xfrm>
              <a:off x="0" y="-47625"/>
              <a:ext cx="1008404" cy="2869673"/>
            </a:xfrm>
            <a:prstGeom prst="rect">
              <a:avLst/>
            </a:prstGeom>
            <a:noFill/>
            <a:ln>
              <a:noFill/>
            </a:ln>
          </p:spPr>
          <p:txBody>
            <a:bodyPr anchorCtr="0" anchor="ctr" bIns="50800" lIns="50800" spcFirstLastPara="1" rIns="50800" wrap="square" tIns="50800">
              <a:noAutofit/>
            </a:bodyPr>
            <a:lstStyle/>
            <a:p>
              <a:pPr indent="0" lvl="0" marL="0" marR="0" rtl="0" algn="ctr">
                <a:lnSpc>
                  <a:spcPct val="1555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3" name="Google Shape;293;p19"/>
          <p:cNvGrpSpPr/>
          <p:nvPr/>
        </p:nvGrpSpPr>
        <p:grpSpPr>
          <a:xfrm>
            <a:off x="991894" y="2485025"/>
            <a:ext cx="1673813" cy="1703826"/>
            <a:chOff x="0" y="-9525"/>
            <a:chExt cx="460186" cy="468438"/>
          </a:xfrm>
        </p:grpSpPr>
        <p:sp>
          <p:nvSpPr>
            <p:cNvPr id="294" name="Google Shape;294;p19"/>
            <p:cNvSpPr/>
            <p:nvPr/>
          </p:nvSpPr>
          <p:spPr>
            <a:xfrm>
              <a:off x="0" y="0"/>
              <a:ext cx="460186" cy="458913"/>
            </a:xfrm>
            <a:custGeom>
              <a:rect b="b" l="l" r="r" t="t"/>
              <a:pathLst>
                <a:path extrusionOk="0" h="458913" w="460186">
                  <a:moveTo>
                    <a:pt x="138760" y="0"/>
                  </a:moveTo>
                  <a:lnTo>
                    <a:pt x="321427" y="0"/>
                  </a:lnTo>
                  <a:cubicBezTo>
                    <a:pt x="398062" y="0"/>
                    <a:pt x="460186" y="62125"/>
                    <a:pt x="460186" y="138760"/>
                  </a:cubicBezTo>
                  <a:lnTo>
                    <a:pt x="460186" y="320153"/>
                  </a:lnTo>
                  <a:cubicBezTo>
                    <a:pt x="460186" y="356955"/>
                    <a:pt x="445567" y="392249"/>
                    <a:pt x="419545" y="418271"/>
                  </a:cubicBezTo>
                  <a:cubicBezTo>
                    <a:pt x="393522" y="444294"/>
                    <a:pt x="358228" y="458913"/>
                    <a:pt x="321427" y="458913"/>
                  </a:cubicBezTo>
                  <a:lnTo>
                    <a:pt x="138760" y="458913"/>
                  </a:lnTo>
                  <a:cubicBezTo>
                    <a:pt x="62125" y="458913"/>
                    <a:pt x="0" y="396788"/>
                    <a:pt x="0" y="320153"/>
                  </a:cubicBezTo>
                  <a:lnTo>
                    <a:pt x="0" y="138760"/>
                  </a:lnTo>
                  <a:cubicBezTo>
                    <a:pt x="0" y="101958"/>
                    <a:pt x="14619" y="66664"/>
                    <a:pt x="40642" y="40642"/>
                  </a:cubicBezTo>
                  <a:cubicBezTo>
                    <a:pt x="66664" y="14619"/>
                    <a:pt x="101958" y="0"/>
                    <a:pt x="138760"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9"/>
            <p:cNvSpPr txBox="1"/>
            <p:nvPr/>
          </p:nvSpPr>
          <p:spPr>
            <a:xfrm>
              <a:off x="0" y="-9525"/>
              <a:ext cx="460186" cy="468438"/>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0" i="0" lang="en-US" sz="8000" u="none" cap="none" strike="noStrike">
                  <a:solidFill>
                    <a:srgbClr val="000000"/>
                  </a:solidFill>
                  <a:latin typeface="DM Sans"/>
                  <a:ea typeface="DM Sans"/>
                  <a:cs typeface="DM Sans"/>
                  <a:sym typeface="DM Sans"/>
                </a:rPr>
                <a:t>S</a:t>
              </a:r>
              <a:endParaRPr/>
            </a:p>
          </p:txBody>
        </p:sp>
      </p:grpSp>
      <p:grpSp>
        <p:nvGrpSpPr>
          <p:cNvPr id="296" name="Google Shape;296;p19"/>
          <p:cNvGrpSpPr/>
          <p:nvPr/>
        </p:nvGrpSpPr>
        <p:grpSpPr>
          <a:xfrm>
            <a:off x="4672184" y="2485025"/>
            <a:ext cx="1673813" cy="1703826"/>
            <a:chOff x="0" y="-9525"/>
            <a:chExt cx="460186" cy="468438"/>
          </a:xfrm>
        </p:grpSpPr>
        <p:sp>
          <p:nvSpPr>
            <p:cNvPr id="297" name="Google Shape;297;p19"/>
            <p:cNvSpPr/>
            <p:nvPr/>
          </p:nvSpPr>
          <p:spPr>
            <a:xfrm>
              <a:off x="0" y="0"/>
              <a:ext cx="460186" cy="458913"/>
            </a:xfrm>
            <a:custGeom>
              <a:rect b="b" l="l" r="r" t="t"/>
              <a:pathLst>
                <a:path extrusionOk="0" h="458913" w="460186">
                  <a:moveTo>
                    <a:pt x="138760" y="0"/>
                  </a:moveTo>
                  <a:lnTo>
                    <a:pt x="321427" y="0"/>
                  </a:lnTo>
                  <a:cubicBezTo>
                    <a:pt x="398062" y="0"/>
                    <a:pt x="460186" y="62125"/>
                    <a:pt x="460186" y="138760"/>
                  </a:cubicBezTo>
                  <a:lnTo>
                    <a:pt x="460186" y="320153"/>
                  </a:lnTo>
                  <a:cubicBezTo>
                    <a:pt x="460186" y="356955"/>
                    <a:pt x="445567" y="392249"/>
                    <a:pt x="419545" y="418271"/>
                  </a:cubicBezTo>
                  <a:cubicBezTo>
                    <a:pt x="393522" y="444294"/>
                    <a:pt x="358228" y="458913"/>
                    <a:pt x="321427" y="458913"/>
                  </a:cubicBezTo>
                  <a:lnTo>
                    <a:pt x="138760" y="458913"/>
                  </a:lnTo>
                  <a:cubicBezTo>
                    <a:pt x="62125" y="458913"/>
                    <a:pt x="0" y="396788"/>
                    <a:pt x="0" y="320153"/>
                  </a:cubicBezTo>
                  <a:lnTo>
                    <a:pt x="0" y="138760"/>
                  </a:lnTo>
                  <a:cubicBezTo>
                    <a:pt x="0" y="101958"/>
                    <a:pt x="14619" y="66664"/>
                    <a:pt x="40642" y="40642"/>
                  </a:cubicBezTo>
                  <a:cubicBezTo>
                    <a:pt x="66664" y="14619"/>
                    <a:pt x="101958" y="0"/>
                    <a:pt x="138760"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9"/>
            <p:cNvSpPr txBox="1"/>
            <p:nvPr/>
          </p:nvSpPr>
          <p:spPr>
            <a:xfrm>
              <a:off x="0" y="-9525"/>
              <a:ext cx="460186" cy="468438"/>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0" i="0" lang="en-US" sz="8000" u="none" cap="none" strike="noStrike">
                  <a:solidFill>
                    <a:srgbClr val="000000"/>
                  </a:solidFill>
                  <a:latin typeface="DM Sans"/>
                  <a:ea typeface="DM Sans"/>
                  <a:cs typeface="DM Sans"/>
                  <a:sym typeface="DM Sans"/>
                </a:rPr>
                <a:t>M</a:t>
              </a:r>
              <a:endParaRPr/>
            </a:p>
          </p:txBody>
        </p:sp>
      </p:grpSp>
      <p:grpSp>
        <p:nvGrpSpPr>
          <p:cNvPr id="299" name="Google Shape;299;p19"/>
          <p:cNvGrpSpPr/>
          <p:nvPr/>
        </p:nvGrpSpPr>
        <p:grpSpPr>
          <a:xfrm>
            <a:off x="8307094" y="2485025"/>
            <a:ext cx="1673813" cy="1703826"/>
            <a:chOff x="0" y="-9525"/>
            <a:chExt cx="460186" cy="468438"/>
          </a:xfrm>
        </p:grpSpPr>
        <p:sp>
          <p:nvSpPr>
            <p:cNvPr id="300" name="Google Shape;300;p19"/>
            <p:cNvSpPr/>
            <p:nvPr/>
          </p:nvSpPr>
          <p:spPr>
            <a:xfrm>
              <a:off x="0" y="0"/>
              <a:ext cx="460186" cy="458913"/>
            </a:xfrm>
            <a:custGeom>
              <a:rect b="b" l="l" r="r" t="t"/>
              <a:pathLst>
                <a:path extrusionOk="0" h="458913" w="460186">
                  <a:moveTo>
                    <a:pt x="138760" y="0"/>
                  </a:moveTo>
                  <a:lnTo>
                    <a:pt x="321427" y="0"/>
                  </a:lnTo>
                  <a:cubicBezTo>
                    <a:pt x="398062" y="0"/>
                    <a:pt x="460186" y="62125"/>
                    <a:pt x="460186" y="138760"/>
                  </a:cubicBezTo>
                  <a:lnTo>
                    <a:pt x="460186" y="320153"/>
                  </a:lnTo>
                  <a:cubicBezTo>
                    <a:pt x="460186" y="356955"/>
                    <a:pt x="445567" y="392249"/>
                    <a:pt x="419545" y="418271"/>
                  </a:cubicBezTo>
                  <a:cubicBezTo>
                    <a:pt x="393522" y="444294"/>
                    <a:pt x="358228" y="458913"/>
                    <a:pt x="321427" y="458913"/>
                  </a:cubicBezTo>
                  <a:lnTo>
                    <a:pt x="138760" y="458913"/>
                  </a:lnTo>
                  <a:cubicBezTo>
                    <a:pt x="62125" y="458913"/>
                    <a:pt x="0" y="396788"/>
                    <a:pt x="0" y="320153"/>
                  </a:cubicBezTo>
                  <a:lnTo>
                    <a:pt x="0" y="138760"/>
                  </a:lnTo>
                  <a:cubicBezTo>
                    <a:pt x="0" y="101958"/>
                    <a:pt x="14619" y="66664"/>
                    <a:pt x="40642" y="40642"/>
                  </a:cubicBezTo>
                  <a:cubicBezTo>
                    <a:pt x="66664" y="14619"/>
                    <a:pt x="101958" y="0"/>
                    <a:pt x="138760"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9"/>
            <p:cNvSpPr txBox="1"/>
            <p:nvPr/>
          </p:nvSpPr>
          <p:spPr>
            <a:xfrm>
              <a:off x="0" y="-9525"/>
              <a:ext cx="460186" cy="468438"/>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0" i="0" lang="en-US" sz="8000" u="none" cap="none" strike="noStrike">
                  <a:solidFill>
                    <a:srgbClr val="000000"/>
                  </a:solidFill>
                  <a:latin typeface="DM Sans"/>
                  <a:ea typeface="DM Sans"/>
                  <a:cs typeface="DM Sans"/>
                  <a:sym typeface="DM Sans"/>
                </a:rPr>
                <a:t>A</a:t>
              </a:r>
              <a:endParaRPr/>
            </a:p>
          </p:txBody>
        </p:sp>
      </p:grpSp>
      <p:grpSp>
        <p:nvGrpSpPr>
          <p:cNvPr id="302" name="Google Shape;302;p19"/>
          <p:cNvGrpSpPr/>
          <p:nvPr/>
        </p:nvGrpSpPr>
        <p:grpSpPr>
          <a:xfrm>
            <a:off x="11964694" y="2485025"/>
            <a:ext cx="1673813" cy="1703826"/>
            <a:chOff x="0" y="-9525"/>
            <a:chExt cx="460186" cy="468438"/>
          </a:xfrm>
        </p:grpSpPr>
        <p:sp>
          <p:nvSpPr>
            <p:cNvPr id="303" name="Google Shape;303;p19"/>
            <p:cNvSpPr/>
            <p:nvPr/>
          </p:nvSpPr>
          <p:spPr>
            <a:xfrm>
              <a:off x="0" y="0"/>
              <a:ext cx="460186" cy="458913"/>
            </a:xfrm>
            <a:custGeom>
              <a:rect b="b" l="l" r="r" t="t"/>
              <a:pathLst>
                <a:path extrusionOk="0" h="458913" w="460186">
                  <a:moveTo>
                    <a:pt x="138760" y="0"/>
                  </a:moveTo>
                  <a:lnTo>
                    <a:pt x="321427" y="0"/>
                  </a:lnTo>
                  <a:cubicBezTo>
                    <a:pt x="398062" y="0"/>
                    <a:pt x="460186" y="62125"/>
                    <a:pt x="460186" y="138760"/>
                  </a:cubicBezTo>
                  <a:lnTo>
                    <a:pt x="460186" y="320153"/>
                  </a:lnTo>
                  <a:cubicBezTo>
                    <a:pt x="460186" y="356955"/>
                    <a:pt x="445567" y="392249"/>
                    <a:pt x="419545" y="418271"/>
                  </a:cubicBezTo>
                  <a:cubicBezTo>
                    <a:pt x="393522" y="444294"/>
                    <a:pt x="358228" y="458913"/>
                    <a:pt x="321427" y="458913"/>
                  </a:cubicBezTo>
                  <a:lnTo>
                    <a:pt x="138760" y="458913"/>
                  </a:lnTo>
                  <a:cubicBezTo>
                    <a:pt x="62125" y="458913"/>
                    <a:pt x="0" y="396788"/>
                    <a:pt x="0" y="320153"/>
                  </a:cubicBezTo>
                  <a:lnTo>
                    <a:pt x="0" y="138760"/>
                  </a:lnTo>
                  <a:cubicBezTo>
                    <a:pt x="0" y="101958"/>
                    <a:pt x="14619" y="66664"/>
                    <a:pt x="40642" y="40642"/>
                  </a:cubicBezTo>
                  <a:cubicBezTo>
                    <a:pt x="66664" y="14619"/>
                    <a:pt x="101958" y="0"/>
                    <a:pt x="138760"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9"/>
            <p:cNvSpPr txBox="1"/>
            <p:nvPr/>
          </p:nvSpPr>
          <p:spPr>
            <a:xfrm>
              <a:off x="0" y="-9525"/>
              <a:ext cx="460186" cy="468438"/>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0" i="0" lang="en-US" sz="8000" u="none" cap="none" strike="noStrike">
                  <a:solidFill>
                    <a:srgbClr val="000000"/>
                  </a:solidFill>
                  <a:latin typeface="DM Sans"/>
                  <a:ea typeface="DM Sans"/>
                  <a:cs typeface="DM Sans"/>
                  <a:sym typeface="DM Sans"/>
                </a:rPr>
                <a:t>R</a:t>
              </a:r>
              <a:endParaRPr/>
            </a:p>
          </p:txBody>
        </p:sp>
      </p:grpSp>
      <p:grpSp>
        <p:nvGrpSpPr>
          <p:cNvPr id="305" name="Google Shape;305;p19"/>
          <p:cNvGrpSpPr/>
          <p:nvPr/>
        </p:nvGrpSpPr>
        <p:grpSpPr>
          <a:xfrm>
            <a:off x="15601950" y="2485025"/>
            <a:ext cx="1673813" cy="1703826"/>
            <a:chOff x="0" y="-9525"/>
            <a:chExt cx="460186" cy="468438"/>
          </a:xfrm>
        </p:grpSpPr>
        <p:sp>
          <p:nvSpPr>
            <p:cNvPr id="306" name="Google Shape;306;p19"/>
            <p:cNvSpPr/>
            <p:nvPr/>
          </p:nvSpPr>
          <p:spPr>
            <a:xfrm>
              <a:off x="0" y="0"/>
              <a:ext cx="460186" cy="458913"/>
            </a:xfrm>
            <a:custGeom>
              <a:rect b="b" l="l" r="r" t="t"/>
              <a:pathLst>
                <a:path extrusionOk="0" h="458913" w="460186">
                  <a:moveTo>
                    <a:pt x="138760" y="0"/>
                  </a:moveTo>
                  <a:lnTo>
                    <a:pt x="321427" y="0"/>
                  </a:lnTo>
                  <a:cubicBezTo>
                    <a:pt x="398062" y="0"/>
                    <a:pt x="460186" y="62125"/>
                    <a:pt x="460186" y="138760"/>
                  </a:cubicBezTo>
                  <a:lnTo>
                    <a:pt x="460186" y="320153"/>
                  </a:lnTo>
                  <a:cubicBezTo>
                    <a:pt x="460186" y="356955"/>
                    <a:pt x="445567" y="392249"/>
                    <a:pt x="419545" y="418271"/>
                  </a:cubicBezTo>
                  <a:cubicBezTo>
                    <a:pt x="393522" y="444294"/>
                    <a:pt x="358228" y="458913"/>
                    <a:pt x="321427" y="458913"/>
                  </a:cubicBezTo>
                  <a:lnTo>
                    <a:pt x="138760" y="458913"/>
                  </a:lnTo>
                  <a:cubicBezTo>
                    <a:pt x="62125" y="458913"/>
                    <a:pt x="0" y="396788"/>
                    <a:pt x="0" y="320153"/>
                  </a:cubicBezTo>
                  <a:lnTo>
                    <a:pt x="0" y="138760"/>
                  </a:lnTo>
                  <a:cubicBezTo>
                    <a:pt x="0" y="101958"/>
                    <a:pt x="14619" y="66664"/>
                    <a:pt x="40642" y="40642"/>
                  </a:cubicBezTo>
                  <a:cubicBezTo>
                    <a:pt x="66664" y="14619"/>
                    <a:pt x="101958" y="0"/>
                    <a:pt x="138760"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9"/>
            <p:cNvSpPr txBox="1"/>
            <p:nvPr/>
          </p:nvSpPr>
          <p:spPr>
            <a:xfrm>
              <a:off x="0" y="-9525"/>
              <a:ext cx="460186" cy="468438"/>
            </a:xfrm>
            <a:prstGeom prst="rect">
              <a:avLst/>
            </a:prstGeom>
            <a:noFill/>
            <a:ln>
              <a:noFill/>
            </a:ln>
          </p:spPr>
          <p:txBody>
            <a:bodyPr anchorCtr="0" anchor="ctr" bIns="50800" lIns="50800" spcFirstLastPara="1" rIns="50800" wrap="square" tIns="50800">
              <a:noAutofit/>
            </a:bodyPr>
            <a:lstStyle/>
            <a:p>
              <a:pPr indent="0" lvl="0" marL="0" marR="0" rtl="0" algn="ctr">
                <a:lnSpc>
                  <a:spcPct val="120000"/>
                </a:lnSpc>
                <a:spcBef>
                  <a:spcPts val="0"/>
                </a:spcBef>
                <a:spcAft>
                  <a:spcPts val="0"/>
                </a:spcAft>
                <a:buNone/>
              </a:pPr>
              <a:r>
                <a:rPr b="0" i="0" lang="en-US" sz="8000" u="none" cap="none" strike="noStrike">
                  <a:solidFill>
                    <a:srgbClr val="000000"/>
                  </a:solidFill>
                  <a:latin typeface="DM Sans"/>
                  <a:ea typeface="DM Sans"/>
                  <a:cs typeface="DM Sans"/>
                  <a:sym typeface="DM Sans"/>
                </a:rPr>
                <a:t>T</a:t>
              </a:r>
              <a:endParaRPr/>
            </a:p>
          </p:txBody>
        </p:sp>
      </p:grpSp>
      <p:sp>
        <p:nvSpPr>
          <p:cNvPr id="308" name="Google Shape;308;p19"/>
          <p:cNvSpPr txBox="1"/>
          <p:nvPr/>
        </p:nvSpPr>
        <p:spPr>
          <a:xfrm>
            <a:off x="794945" y="4830016"/>
            <a:ext cx="2067711" cy="51715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DM Sans"/>
                <a:ea typeface="DM Sans"/>
                <a:cs typeface="DM Sans"/>
                <a:sym typeface="DM Sans"/>
              </a:rPr>
              <a:t>Specific</a:t>
            </a:r>
            <a:endParaRPr/>
          </a:p>
        </p:txBody>
      </p:sp>
      <p:sp>
        <p:nvSpPr>
          <p:cNvPr id="309" name="Google Shape;309;p19"/>
          <p:cNvSpPr txBox="1"/>
          <p:nvPr/>
        </p:nvSpPr>
        <p:spPr>
          <a:xfrm>
            <a:off x="4216381" y="4830016"/>
            <a:ext cx="2585419" cy="51715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DM Sans"/>
                <a:ea typeface="DM Sans"/>
                <a:cs typeface="DM Sans"/>
                <a:sym typeface="DM Sans"/>
              </a:rPr>
              <a:t>Measurable</a:t>
            </a:r>
            <a:endParaRPr/>
          </a:p>
        </p:txBody>
      </p:sp>
      <p:sp>
        <p:nvSpPr>
          <p:cNvPr id="310" name="Google Shape;310;p19"/>
          <p:cNvSpPr txBox="1"/>
          <p:nvPr/>
        </p:nvSpPr>
        <p:spPr>
          <a:xfrm>
            <a:off x="7919143" y="4830016"/>
            <a:ext cx="2495094" cy="51715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DM Sans"/>
                <a:ea typeface="DM Sans"/>
                <a:cs typeface="DM Sans"/>
                <a:sym typeface="DM Sans"/>
              </a:rPr>
              <a:t>Achievable</a:t>
            </a:r>
            <a:endParaRPr/>
          </a:p>
        </p:txBody>
      </p:sp>
      <p:sp>
        <p:nvSpPr>
          <p:cNvPr id="311" name="Google Shape;311;p19"/>
          <p:cNvSpPr txBox="1"/>
          <p:nvPr/>
        </p:nvSpPr>
        <p:spPr>
          <a:xfrm>
            <a:off x="11605810" y="4830016"/>
            <a:ext cx="2391581" cy="51715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DM Sans"/>
                <a:ea typeface="DM Sans"/>
                <a:cs typeface="DM Sans"/>
                <a:sym typeface="DM Sans"/>
              </a:rPr>
              <a:t>Relevant</a:t>
            </a:r>
            <a:endParaRPr/>
          </a:p>
        </p:txBody>
      </p:sp>
      <p:sp>
        <p:nvSpPr>
          <p:cNvPr id="312" name="Google Shape;312;p19"/>
          <p:cNvSpPr txBox="1"/>
          <p:nvPr/>
        </p:nvSpPr>
        <p:spPr>
          <a:xfrm>
            <a:off x="15129884" y="4830016"/>
            <a:ext cx="2658632" cy="51715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000" u="none" cap="none" strike="noStrike">
                <a:solidFill>
                  <a:srgbClr val="000000"/>
                </a:solidFill>
                <a:latin typeface="DM Sans"/>
                <a:ea typeface="DM Sans"/>
                <a:cs typeface="DM Sans"/>
                <a:sym typeface="DM Sans"/>
              </a:rPr>
              <a:t>Time-bound</a:t>
            </a:r>
            <a:endParaRPr/>
          </a:p>
        </p:txBody>
      </p:sp>
      <p:sp>
        <p:nvSpPr>
          <p:cNvPr id="313" name="Google Shape;313;p19"/>
          <p:cNvSpPr txBox="1"/>
          <p:nvPr/>
        </p:nvSpPr>
        <p:spPr>
          <a:xfrm>
            <a:off x="736706" y="6355880"/>
            <a:ext cx="2229569" cy="175904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DM Sans"/>
                <a:ea typeface="DM Sans"/>
                <a:cs typeface="DM Sans"/>
                <a:sym typeface="DM Sans"/>
              </a:rPr>
              <a:t>Don’t say, “I will improve in math,” say, “I will improve my Algebra grade from a B to an A.”</a:t>
            </a:r>
            <a:endParaRPr/>
          </a:p>
        </p:txBody>
      </p:sp>
      <p:sp>
        <p:nvSpPr>
          <p:cNvPr id="314" name="Google Shape;314;p19"/>
          <p:cNvSpPr txBox="1"/>
          <p:nvPr/>
        </p:nvSpPr>
        <p:spPr>
          <a:xfrm>
            <a:off x="4390776" y="6355880"/>
            <a:ext cx="2236629" cy="140659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DM Sans"/>
                <a:ea typeface="DM Sans"/>
                <a:cs typeface="DM Sans"/>
                <a:sym typeface="DM Sans"/>
              </a:rPr>
              <a:t>“I will track my  scores and aim for 90% or higher on all quizzes.”</a:t>
            </a:r>
            <a:endParaRPr/>
          </a:p>
        </p:txBody>
      </p:sp>
      <p:sp>
        <p:nvSpPr>
          <p:cNvPr id="315" name="Google Shape;315;p19"/>
          <p:cNvSpPr txBox="1"/>
          <p:nvPr/>
        </p:nvSpPr>
        <p:spPr>
          <a:xfrm>
            <a:off x="8017432" y="6355880"/>
            <a:ext cx="2298515" cy="175904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DM Sans"/>
                <a:ea typeface="DM Sans"/>
                <a:cs typeface="DM Sans"/>
                <a:sym typeface="DM Sans"/>
              </a:rPr>
              <a:t>If going from a D to an A is too hard, aim for gradual improvement over time.</a:t>
            </a:r>
            <a:endParaRPr/>
          </a:p>
        </p:txBody>
      </p:sp>
      <p:sp>
        <p:nvSpPr>
          <p:cNvPr id="316" name="Google Shape;316;p19"/>
          <p:cNvSpPr txBox="1"/>
          <p:nvPr/>
        </p:nvSpPr>
        <p:spPr>
          <a:xfrm>
            <a:off x="11633420" y="6355880"/>
            <a:ext cx="2381739" cy="175904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DM Sans"/>
                <a:ea typeface="DM Sans"/>
                <a:cs typeface="DM Sans"/>
                <a:sym typeface="DM Sans"/>
              </a:rPr>
              <a:t>Your goals should be meaningful to you. Ask yourself: “Why does this goal matter?”</a:t>
            </a:r>
            <a:endParaRPr/>
          </a:p>
        </p:txBody>
      </p:sp>
      <p:sp>
        <p:nvSpPr>
          <p:cNvPr id="317" name="Google Shape;317;p19"/>
          <p:cNvSpPr txBox="1"/>
          <p:nvPr/>
        </p:nvSpPr>
        <p:spPr>
          <a:xfrm>
            <a:off x="15412486" y="6355880"/>
            <a:ext cx="2138809" cy="140659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DM Sans"/>
                <a:ea typeface="DM Sans"/>
                <a:cs typeface="DM Sans"/>
                <a:sym typeface="DM Sans"/>
              </a:rPr>
              <a:t>"I will improve my Algebra grade to an A by the end of this semester."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B95"/>
        </a:solidFill>
      </p:bgPr>
    </p:bg>
    <p:spTree>
      <p:nvGrpSpPr>
        <p:cNvPr id="321" name="Shape 321"/>
        <p:cNvGrpSpPr/>
        <p:nvPr/>
      </p:nvGrpSpPr>
      <p:grpSpPr>
        <a:xfrm>
          <a:off x="0" y="0"/>
          <a:ext cx="0" cy="0"/>
          <a:chOff x="0" y="0"/>
          <a:chExt cx="0" cy="0"/>
        </a:xfrm>
      </p:grpSpPr>
      <p:graphicFrame>
        <p:nvGraphicFramePr>
          <p:cNvPr id="322" name="Google Shape;322;p20"/>
          <p:cNvGraphicFramePr/>
          <p:nvPr/>
        </p:nvGraphicFramePr>
        <p:xfrm>
          <a:off x="1028700" y="2885694"/>
          <a:ext cx="3000000" cy="3000000"/>
        </p:xfrm>
        <a:graphic>
          <a:graphicData uri="http://schemas.openxmlformats.org/drawingml/2006/table">
            <a:tbl>
              <a:tblPr>
                <a:noFill/>
                <a:tableStyleId>{CB5A40E4-627E-44D0-8E0E-92260FE9C74C}</a:tableStyleId>
              </a:tblPr>
              <a:tblGrid>
                <a:gridCol w="1596325"/>
                <a:gridCol w="3463400"/>
                <a:gridCol w="3723625"/>
                <a:gridCol w="3723625"/>
                <a:gridCol w="3723625"/>
              </a:tblGrid>
              <a:tr h="963450">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None/>
                      </a:pPr>
                      <a:r>
                        <a:rPr b="1" lang="en-US" sz="1699" u="none" cap="none" strike="noStrike">
                          <a:solidFill>
                            <a:srgbClr val="000000"/>
                          </a:solidFill>
                          <a:latin typeface="DM Sans"/>
                          <a:ea typeface="DM Sans"/>
                          <a:cs typeface="DM Sans"/>
                          <a:sym typeface="DM Sans"/>
                        </a:rPr>
                        <a:t>Sample:</a:t>
                      </a:r>
                      <a:r>
                        <a:rPr lang="en-US" sz="1699" u="none" cap="none" strike="noStrike">
                          <a:solidFill>
                            <a:srgbClr val="000000"/>
                          </a:solidFill>
                          <a:latin typeface="DM Sans"/>
                          <a:ea typeface="DM Sans"/>
                          <a:cs typeface="DM Sans"/>
                          <a:sym typeface="DM Sans"/>
                        </a:rPr>
                        <a:t> Improve my math grades</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3ADF1"/>
                    </a:solidFill>
                  </a:tcPr>
                </a:tc>
                <a:tc>
                  <a:txBody>
                    <a:bodyPr/>
                    <a:lstStyle/>
                    <a:p>
                      <a:pPr indent="0" lvl="0" marL="0" marR="0" rtl="0" algn="ctr">
                        <a:lnSpc>
                          <a:spcPct val="140023"/>
                        </a:lnSpc>
                        <a:spcBef>
                          <a:spcPts val="0"/>
                        </a:spcBef>
                        <a:spcAft>
                          <a:spcPts val="0"/>
                        </a:spcAft>
                        <a:buNone/>
                      </a:pPr>
                      <a:r>
                        <a:rPr b="1" lang="en-US" sz="1699" u="none" cap="none" strike="noStrike">
                          <a:solidFill>
                            <a:srgbClr val="000000"/>
                          </a:solidFill>
                          <a:latin typeface="DM Sans"/>
                          <a:ea typeface="DM Sans"/>
                          <a:cs typeface="DM Sans"/>
                          <a:sym typeface="DM Sans"/>
                        </a:rPr>
                        <a:t>Column name</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4A2"/>
                    </a:solidFill>
                  </a:tcPr>
                </a:tc>
                <a:tc>
                  <a:txBody>
                    <a:bodyPr/>
                    <a:lstStyle/>
                    <a:p>
                      <a:pPr indent="0" lvl="0" marL="0" marR="0" rtl="0" algn="ctr">
                        <a:lnSpc>
                          <a:spcPct val="140023"/>
                        </a:lnSpc>
                        <a:spcBef>
                          <a:spcPts val="0"/>
                        </a:spcBef>
                        <a:spcAft>
                          <a:spcPts val="0"/>
                        </a:spcAft>
                        <a:buNone/>
                      </a:pPr>
                      <a:r>
                        <a:rPr b="1" lang="en-US" sz="1699" u="none" cap="none" strike="noStrike">
                          <a:solidFill>
                            <a:srgbClr val="000000"/>
                          </a:solidFill>
                          <a:latin typeface="DM Sans"/>
                          <a:ea typeface="DM Sans"/>
                          <a:cs typeface="DM Sans"/>
                          <a:sym typeface="DM Sans"/>
                        </a:rPr>
                        <a:t>Column name</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DDC42"/>
                    </a:solidFill>
                  </a:tcPr>
                </a:tc>
                <a:tc>
                  <a:txBody>
                    <a:bodyPr/>
                    <a:lstStyle/>
                    <a:p>
                      <a:pPr indent="0" lvl="0" marL="0" marR="0" rtl="0" algn="ctr">
                        <a:lnSpc>
                          <a:spcPct val="140023"/>
                        </a:lnSpc>
                        <a:spcBef>
                          <a:spcPts val="0"/>
                        </a:spcBef>
                        <a:spcAft>
                          <a:spcPts val="0"/>
                        </a:spcAft>
                        <a:buNone/>
                      </a:pPr>
                      <a:r>
                        <a:rPr b="1" lang="en-US" sz="1699" u="none" cap="none" strike="noStrike">
                          <a:solidFill>
                            <a:srgbClr val="000000"/>
                          </a:solidFill>
                          <a:latin typeface="DM Sans"/>
                          <a:ea typeface="DM Sans"/>
                          <a:cs typeface="DM Sans"/>
                          <a:sym typeface="DM Sans"/>
                        </a:rPr>
                        <a:t>Column name</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83BFEA"/>
                    </a:solidFill>
                  </a:tcPr>
                </a:tc>
              </a:tr>
              <a:tr h="928550">
                <a:tc>
                  <a:txBody>
                    <a:bodyPr/>
                    <a:lstStyle/>
                    <a:p>
                      <a:pPr indent="0" lvl="0" marL="0" marR="0" rtl="0" algn="ctr">
                        <a:lnSpc>
                          <a:spcPct val="140013"/>
                        </a:lnSpc>
                        <a:spcBef>
                          <a:spcPts val="0"/>
                        </a:spcBef>
                        <a:spcAft>
                          <a:spcPts val="0"/>
                        </a:spcAft>
                        <a:buNone/>
                      </a:pPr>
                      <a:r>
                        <a:rPr b="1" lang="en-US" sz="2999" u="none" cap="none" strike="noStrike">
                          <a:solidFill>
                            <a:srgbClr val="000000"/>
                          </a:solidFill>
                          <a:latin typeface="DM Sans"/>
                          <a:ea typeface="DM Sans"/>
                          <a:cs typeface="DM Sans"/>
                          <a:sym typeface="DM Sans"/>
                        </a:rPr>
                        <a:t>S</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5"/>
                        </a:lnSpc>
                        <a:spcBef>
                          <a:spcPts val="0"/>
                        </a:spcBef>
                        <a:spcAft>
                          <a:spcPts val="0"/>
                        </a:spcAft>
                        <a:buNone/>
                      </a:pPr>
                      <a:r>
                        <a:rPr lang="en-US" sz="1599" u="none" cap="none" strike="noStrike">
                          <a:solidFill>
                            <a:srgbClr val="000000"/>
                          </a:solidFill>
                          <a:latin typeface="DM Sans"/>
                          <a:ea typeface="DM Sans"/>
                          <a:cs typeface="DM Sans"/>
                          <a:sym typeface="DM Sans"/>
                        </a:rPr>
                        <a:t>I will improve my Algebra grade.</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928550">
                <a:tc>
                  <a:txBody>
                    <a:bodyPr/>
                    <a:lstStyle/>
                    <a:p>
                      <a:pPr indent="0" lvl="0" marL="0" marR="0" rtl="0" algn="ctr">
                        <a:lnSpc>
                          <a:spcPct val="140013"/>
                        </a:lnSpc>
                        <a:spcBef>
                          <a:spcPts val="0"/>
                        </a:spcBef>
                        <a:spcAft>
                          <a:spcPts val="0"/>
                        </a:spcAft>
                        <a:buNone/>
                      </a:pPr>
                      <a:r>
                        <a:rPr b="1" lang="en-US" sz="2999" u="none" cap="none" strike="noStrike">
                          <a:solidFill>
                            <a:srgbClr val="000000"/>
                          </a:solidFill>
                          <a:latin typeface="DM Sans"/>
                          <a:ea typeface="DM Sans"/>
                          <a:cs typeface="DM Sans"/>
                          <a:sym typeface="DM Sans"/>
                        </a:rPr>
                        <a:t>M</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5"/>
                        </a:lnSpc>
                        <a:spcBef>
                          <a:spcPts val="0"/>
                        </a:spcBef>
                        <a:spcAft>
                          <a:spcPts val="0"/>
                        </a:spcAft>
                        <a:buNone/>
                      </a:pPr>
                      <a:r>
                        <a:rPr lang="en-US" sz="1599" u="none" cap="none" strike="noStrike">
                          <a:solidFill>
                            <a:srgbClr val="000000"/>
                          </a:solidFill>
                          <a:latin typeface="DM Sans"/>
                          <a:ea typeface="DM Sans"/>
                          <a:cs typeface="DM Sans"/>
                          <a:sym typeface="DM Sans"/>
                        </a:rPr>
                        <a:t>I will improve my Algebra grade from a D to an A.</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195650">
                <a:tc>
                  <a:txBody>
                    <a:bodyPr/>
                    <a:lstStyle/>
                    <a:p>
                      <a:pPr indent="0" lvl="0" marL="0" marR="0" rtl="0" algn="ctr">
                        <a:lnSpc>
                          <a:spcPct val="140013"/>
                        </a:lnSpc>
                        <a:spcBef>
                          <a:spcPts val="0"/>
                        </a:spcBef>
                        <a:spcAft>
                          <a:spcPts val="0"/>
                        </a:spcAft>
                        <a:buNone/>
                      </a:pPr>
                      <a:r>
                        <a:rPr b="1" lang="en-US" sz="2999" u="none" cap="none" strike="noStrike">
                          <a:solidFill>
                            <a:srgbClr val="000000"/>
                          </a:solidFill>
                          <a:latin typeface="DM Sans"/>
                          <a:ea typeface="DM Sans"/>
                          <a:cs typeface="DM Sans"/>
                          <a:sym typeface="DM Sans"/>
                        </a:rPr>
                        <a:t>A</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5"/>
                        </a:lnSpc>
                        <a:spcBef>
                          <a:spcPts val="0"/>
                        </a:spcBef>
                        <a:spcAft>
                          <a:spcPts val="0"/>
                        </a:spcAft>
                        <a:buNone/>
                      </a:pPr>
                      <a:r>
                        <a:rPr lang="en-US" sz="1599" u="none" cap="none" strike="noStrike">
                          <a:solidFill>
                            <a:srgbClr val="000000"/>
                          </a:solidFill>
                          <a:latin typeface="DM Sans"/>
                          <a:ea typeface="DM Sans"/>
                          <a:cs typeface="DM Sans"/>
                          <a:sym typeface="DM Sans"/>
                        </a:rPr>
                        <a:t>I will improve my Algebra grade from a D to an A over time.</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195650">
                <a:tc>
                  <a:txBody>
                    <a:bodyPr/>
                    <a:lstStyle/>
                    <a:p>
                      <a:pPr indent="0" lvl="0" marL="0" marR="0" rtl="0" algn="ctr">
                        <a:lnSpc>
                          <a:spcPct val="140013"/>
                        </a:lnSpc>
                        <a:spcBef>
                          <a:spcPts val="0"/>
                        </a:spcBef>
                        <a:spcAft>
                          <a:spcPts val="0"/>
                        </a:spcAft>
                        <a:buNone/>
                      </a:pPr>
                      <a:r>
                        <a:rPr b="1" lang="en-US" sz="2999" u="none" cap="none" strike="noStrike">
                          <a:solidFill>
                            <a:srgbClr val="000000"/>
                          </a:solidFill>
                          <a:latin typeface="DM Sans"/>
                          <a:ea typeface="DM Sans"/>
                          <a:cs typeface="DM Sans"/>
                          <a:sym typeface="DM Sans"/>
                        </a:rPr>
                        <a:t>R</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5"/>
                        </a:lnSpc>
                        <a:spcBef>
                          <a:spcPts val="0"/>
                        </a:spcBef>
                        <a:spcAft>
                          <a:spcPts val="0"/>
                        </a:spcAft>
                        <a:buNone/>
                      </a:pPr>
                      <a:r>
                        <a:rPr lang="en-US" sz="1599" u="none" cap="none" strike="noStrike">
                          <a:solidFill>
                            <a:srgbClr val="000000"/>
                          </a:solidFill>
                          <a:latin typeface="DM Sans"/>
                          <a:ea typeface="DM Sans"/>
                          <a:cs typeface="DM Sans"/>
                          <a:sym typeface="DM Sans"/>
                        </a:rPr>
                        <a:t>I will improve my Algebra grade so I can get into my dream college.</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1195650">
                <a:tc>
                  <a:txBody>
                    <a:bodyPr/>
                    <a:lstStyle/>
                    <a:p>
                      <a:pPr indent="0" lvl="0" marL="0" marR="0" rtl="0" algn="ctr">
                        <a:lnSpc>
                          <a:spcPct val="140013"/>
                        </a:lnSpc>
                        <a:spcBef>
                          <a:spcPts val="0"/>
                        </a:spcBef>
                        <a:spcAft>
                          <a:spcPts val="0"/>
                        </a:spcAft>
                        <a:buNone/>
                      </a:pPr>
                      <a:r>
                        <a:rPr b="1" lang="en-US" sz="2999" u="none" cap="none" strike="noStrike">
                          <a:solidFill>
                            <a:srgbClr val="000000"/>
                          </a:solidFill>
                          <a:latin typeface="DM Sans"/>
                          <a:ea typeface="DM Sans"/>
                          <a:cs typeface="DM Sans"/>
                          <a:sym typeface="DM Sans"/>
                        </a:rPr>
                        <a:t>T</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40025"/>
                        </a:lnSpc>
                        <a:spcBef>
                          <a:spcPts val="0"/>
                        </a:spcBef>
                        <a:spcAft>
                          <a:spcPts val="0"/>
                        </a:spcAft>
                        <a:buNone/>
                      </a:pPr>
                      <a:r>
                        <a:rPr lang="en-US" sz="1599" u="none" cap="none" strike="noStrike">
                          <a:solidFill>
                            <a:srgbClr val="000000"/>
                          </a:solidFill>
                          <a:latin typeface="DM Sans"/>
                          <a:ea typeface="DM Sans"/>
                          <a:cs typeface="DM Sans"/>
                          <a:sym typeface="DM Sans"/>
                        </a:rPr>
                        <a:t>I will improve my Algebra grade from a D to an A by the end of the school year.</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ctr">
                        <a:lnSpc>
                          <a:spcPct val="190909"/>
                        </a:lnSpc>
                        <a:spcBef>
                          <a:spcPts val="0"/>
                        </a:spcBef>
                        <a:spcAft>
                          <a:spcPts val="0"/>
                        </a:spcAft>
                        <a:buNone/>
                      </a:pPr>
                      <a:r>
                        <a:t/>
                      </a:r>
                      <a:endParaRPr sz="1100" u="none" cap="none" strike="noStrike"/>
                    </a:p>
                  </a:txBody>
                  <a:tcPr marT="171450" marB="171450" marR="171450" marL="17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323" name="Google Shape;323;p20"/>
          <p:cNvSpPr txBox="1"/>
          <p:nvPr/>
        </p:nvSpPr>
        <p:spPr>
          <a:xfrm>
            <a:off x="9365052" y="1118235"/>
            <a:ext cx="7894248" cy="824939"/>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000000"/>
                </a:solidFill>
                <a:latin typeface="DM Sans"/>
                <a:ea typeface="DM Sans"/>
                <a:cs typeface="DM Sans"/>
                <a:sym typeface="DM Sans"/>
              </a:rPr>
              <a:t>Use the table below to lay out your own S.M.A.R.T goals. One of the columns has been filled out as an example.</a:t>
            </a:r>
            <a:endParaRPr/>
          </a:p>
        </p:txBody>
      </p:sp>
      <p:grpSp>
        <p:nvGrpSpPr>
          <p:cNvPr id="324" name="Google Shape;324;p20"/>
          <p:cNvGrpSpPr/>
          <p:nvPr/>
        </p:nvGrpSpPr>
        <p:grpSpPr>
          <a:xfrm>
            <a:off x="1028700" y="627515"/>
            <a:ext cx="7585123" cy="1709344"/>
            <a:chOff x="0" y="-38100"/>
            <a:chExt cx="1997728" cy="450198"/>
          </a:xfrm>
        </p:grpSpPr>
        <p:sp>
          <p:nvSpPr>
            <p:cNvPr id="325" name="Google Shape;325;p20"/>
            <p:cNvSpPr/>
            <p:nvPr/>
          </p:nvSpPr>
          <p:spPr>
            <a:xfrm>
              <a:off x="0" y="0"/>
              <a:ext cx="1997728" cy="412098"/>
            </a:xfrm>
            <a:custGeom>
              <a:rect b="b" l="l" r="r" t="t"/>
              <a:pathLst>
                <a:path extrusionOk="0" h="412098" w="1997728">
                  <a:moveTo>
                    <a:pt x="30620" y="0"/>
                  </a:moveTo>
                  <a:lnTo>
                    <a:pt x="1967108" y="0"/>
                  </a:lnTo>
                  <a:cubicBezTo>
                    <a:pt x="1984019" y="0"/>
                    <a:pt x="1997728" y="13709"/>
                    <a:pt x="1997728" y="30620"/>
                  </a:cubicBezTo>
                  <a:lnTo>
                    <a:pt x="1997728" y="381478"/>
                  </a:lnTo>
                  <a:cubicBezTo>
                    <a:pt x="1997728" y="398389"/>
                    <a:pt x="1984019" y="412098"/>
                    <a:pt x="1967108" y="412098"/>
                  </a:cubicBezTo>
                  <a:lnTo>
                    <a:pt x="30620" y="412098"/>
                  </a:lnTo>
                  <a:cubicBezTo>
                    <a:pt x="13709" y="412098"/>
                    <a:pt x="0" y="398389"/>
                    <a:pt x="0" y="381478"/>
                  </a:cubicBezTo>
                  <a:lnTo>
                    <a:pt x="0" y="30620"/>
                  </a:lnTo>
                  <a:cubicBezTo>
                    <a:pt x="0" y="13709"/>
                    <a:pt x="13709" y="0"/>
                    <a:pt x="30620"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0"/>
            <p:cNvSpPr txBox="1"/>
            <p:nvPr/>
          </p:nvSpPr>
          <p:spPr>
            <a:xfrm>
              <a:off x="0" y="-38100"/>
              <a:ext cx="1997728" cy="450198"/>
            </a:xfrm>
            <a:prstGeom prst="rect">
              <a:avLst/>
            </a:prstGeom>
            <a:noFill/>
            <a:ln>
              <a:noFill/>
            </a:ln>
          </p:spPr>
          <p:txBody>
            <a:bodyPr anchorCtr="0" anchor="ctr" bIns="50800" lIns="50800" spcFirstLastPara="1" rIns="50800" wrap="square" tIns="50800">
              <a:noAutofit/>
            </a:bodyPr>
            <a:lstStyle/>
            <a:p>
              <a:pPr indent="0" lvl="0" marL="0" marR="0" rtl="0" algn="ctr">
                <a:lnSpc>
                  <a:spcPct val="126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Get S.M.A.R.T</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3BFEA"/>
        </a:solidFill>
      </p:bgPr>
    </p:bg>
    <p:spTree>
      <p:nvGrpSpPr>
        <p:cNvPr id="330" name="Shape 330"/>
        <p:cNvGrpSpPr/>
        <p:nvPr/>
      </p:nvGrpSpPr>
      <p:grpSpPr>
        <a:xfrm>
          <a:off x="0" y="0"/>
          <a:ext cx="0" cy="0"/>
          <a:chOff x="0" y="0"/>
          <a:chExt cx="0" cy="0"/>
        </a:xfrm>
      </p:grpSpPr>
      <p:pic>
        <p:nvPicPr>
          <p:cNvPr id="331" name="Google Shape;331;p21"/>
          <p:cNvPicPr preferRelativeResize="0"/>
          <p:nvPr/>
        </p:nvPicPr>
        <p:blipFill rotWithShape="1">
          <a:blip r:embed="rId3">
            <a:alphaModFix/>
          </a:blip>
          <a:srcRect b="0" l="0" r="27357" t="11116"/>
          <a:stretch/>
        </p:blipFill>
        <p:spPr>
          <a:xfrm>
            <a:off x="1028700" y="995706"/>
            <a:ext cx="10095169" cy="8229600"/>
          </a:xfrm>
          <a:prstGeom prst="rect">
            <a:avLst/>
          </a:prstGeom>
          <a:noFill/>
          <a:ln>
            <a:noFill/>
          </a:ln>
        </p:spPr>
      </p:pic>
      <p:sp>
        <p:nvSpPr>
          <p:cNvPr id="332" name="Google Shape;332;p21"/>
          <p:cNvSpPr/>
          <p:nvPr/>
        </p:nvSpPr>
        <p:spPr>
          <a:xfrm>
            <a:off x="11902282" y="5183249"/>
            <a:ext cx="5357031" cy="2458184"/>
          </a:xfrm>
          <a:custGeom>
            <a:rect b="b" l="l" r="r" t="t"/>
            <a:pathLst>
              <a:path extrusionOk="0" h="723208" w="1396879">
                <a:moveTo>
                  <a:pt x="43356" y="0"/>
                </a:moveTo>
                <a:lnTo>
                  <a:pt x="1353523" y="0"/>
                </a:lnTo>
                <a:cubicBezTo>
                  <a:pt x="1365022" y="0"/>
                  <a:pt x="1376050" y="4568"/>
                  <a:pt x="1384181" y="12699"/>
                </a:cubicBezTo>
                <a:cubicBezTo>
                  <a:pt x="1392311" y="20829"/>
                  <a:pt x="1396879" y="31857"/>
                  <a:pt x="1396879" y="43356"/>
                </a:cubicBezTo>
                <a:lnTo>
                  <a:pt x="1396879" y="679852"/>
                </a:lnTo>
                <a:cubicBezTo>
                  <a:pt x="1396879" y="691351"/>
                  <a:pt x="1392311" y="702379"/>
                  <a:pt x="1384181" y="710509"/>
                </a:cubicBezTo>
                <a:cubicBezTo>
                  <a:pt x="1376050" y="718640"/>
                  <a:pt x="1365022" y="723208"/>
                  <a:pt x="1353523" y="723208"/>
                </a:cubicBezTo>
                <a:lnTo>
                  <a:pt x="43356" y="723208"/>
                </a:lnTo>
                <a:cubicBezTo>
                  <a:pt x="31857" y="723208"/>
                  <a:pt x="20829" y="718640"/>
                  <a:pt x="12699" y="710509"/>
                </a:cubicBezTo>
                <a:cubicBezTo>
                  <a:pt x="4568" y="702379"/>
                  <a:pt x="0" y="691351"/>
                  <a:pt x="0" y="679852"/>
                </a:cubicBezTo>
                <a:lnTo>
                  <a:pt x="0" y="43356"/>
                </a:lnTo>
                <a:cubicBezTo>
                  <a:pt x="0" y="31857"/>
                  <a:pt x="4568" y="20829"/>
                  <a:pt x="12699" y="12699"/>
                </a:cubicBezTo>
                <a:cubicBezTo>
                  <a:pt x="20829" y="4568"/>
                  <a:pt x="31857" y="0"/>
                  <a:pt x="43356" y="0"/>
                </a:cubicBezTo>
                <a:close/>
              </a:path>
            </a:pathLst>
          </a:custGeom>
          <a:solidFill>
            <a:srgbClr val="FFC4A2"/>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txBox="1"/>
          <p:nvPr/>
        </p:nvSpPr>
        <p:spPr>
          <a:xfrm>
            <a:off x="11902275" y="5184300"/>
            <a:ext cx="5356800" cy="2458200"/>
          </a:xfrm>
          <a:prstGeom prst="rect">
            <a:avLst/>
          </a:prstGeom>
          <a:noFill/>
          <a:ln>
            <a:noFill/>
          </a:ln>
        </p:spPr>
        <p:txBody>
          <a:bodyPr anchorCtr="0" anchor="ctr" bIns="254000" lIns="254000" spcFirstLastPara="1" rIns="254000" wrap="square" tIns="254000">
            <a:noAutofit/>
          </a:bodyPr>
          <a:lstStyle/>
          <a:p>
            <a:pPr indent="0" lvl="0" marL="0" marR="0" rtl="0" algn="ctr">
              <a:lnSpc>
                <a:spcPct val="139958"/>
              </a:lnSpc>
              <a:spcBef>
                <a:spcPts val="0"/>
              </a:spcBef>
              <a:spcAft>
                <a:spcPts val="0"/>
              </a:spcAft>
              <a:buNone/>
            </a:pPr>
            <a:r>
              <a:rPr b="0" i="0" lang="en-US" sz="2400" u="none" cap="none" strike="noStrike">
                <a:solidFill>
                  <a:srgbClr val="000000"/>
                </a:solidFill>
                <a:latin typeface="DM Sans"/>
                <a:ea typeface="DM Sans"/>
                <a:cs typeface="DM Sans"/>
                <a:sym typeface="DM Sans"/>
              </a:rPr>
              <a:t>Keep yourself accountable and stay on track toward achieving your goals with these strategies.</a:t>
            </a:r>
            <a:endParaRPr b="0" i="0" sz="2400" u="none" cap="none" strike="noStrike">
              <a:solidFill>
                <a:srgbClr val="000000"/>
              </a:solidFill>
              <a:latin typeface="DM Sans"/>
              <a:ea typeface="DM Sans"/>
              <a:cs typeface="DM Sans"/>
              <a:sym typeface="DM Sans"/>
            </a:endParaRPr>
          </a:p>
        </p:txBody>
      </p:sp>
      <p:grpSp>
        <p:nvGrpSpPr>
          <p:cNvPr id="334" name="Google Shape;334;p21"/>
          <p:cNvGrpSpPr/>
          <p:nvPr/>
        </p:nvGrpSpPr>
        <p:grpSpPr>
          <a:xfrm>
            <a:off x="11902275" y="2579675"/>
            <a:ext cx="5357025" cy="2603548"/>
            <a:chOff x="-2" y="0"/>
            <a:chExt cx="1410904" cy="685708"/>
          </a:xfrm>
        </p:grpSpPr>
        <p:sp>
          <p:nvSpPr>
            <p:cNvPr id="335" name="Google Shape;335;p21"/>
            <p:cNvSpPr/>
            <p:nvPr/>
          </p:nvSpPr>
          <p:spPr>
            <a:xfrm>
              <a:off x="0" y="0"/>
              <a:ext cx="1410902" cy="685708"/>
            </a:xfrm>
            <a:custGeom>
              <a:rect b="b" l="l" r="r" t="t"/>
              <a:pathLst>
                <a:path extrusionOk="0" h="685708" w="1410902">
                  <a:moveTo>
                    <a:pt x="43356" y="0"/>
                  </a:moveTo>
                  <a:lnTo>
                    <a:pt x="1367546" y="0"/>
                  </a:lnTo>
                  <a:cubicBezTo>
                    <a:pt x="1379045" y="0"/>
                    <a:pt x="1390072" y="4568"/>
                    <a:pt x="1398203" y="12699"/>
                  </a:cubicBezTo>
                  <a:cubicBezTo>
                    <a:pt x="1406334" y="20829"/>
                    <a:pt x="1410902" y="31857"/>
                    <a:pt x="1410902" y="43356"/>
                  </a:cubicBezTo>
                  <a:lnTo>
                    <a:pt x="1410902" y="642352"/>
                  </a:lnTo>
                  <a:cubicBezTo>
                    <a:pt x="1410902" y="653851"/>
                    <a:pt x="1406334" y="664879"/>
                    <a:pt x="1398203" y="673010"/>
                  </a:cubicBezTo>
                  <a:cubicBezTo>
                    <a:pt x="1390072" y="681140"/>
                    <a:pt x="1379045" y="685708"/>
                    <a:pt x="1367546" y="685708"/>
                  </a:cubicBezTo>
                  <a:lnTo>
                    <a:pt x="43356" y="685708"/>
                  </a:lnTo>
                  <a:cubicBezTo>
                    <a:pt x="31857" y="685708"/>
                    <a:pt x="20829" y="681140"/>
                    <a:pt x="12699" y="673010"/>
                  </a:cubicBezTo>
                  <a:cubicBezTo>
                    <a:pt x="4568" y="664879"/>
                    <a:pt x="0" y="653851"/>
                    <a:pt x="0" y="642352"/>
                  </a:cubicBezTo>
                  <a:lnTo>
                    <a:pt x="0" y="43356"/>
                  </a:lnTo>
                  <a:cubicBezTo>
                    <a:pt x="0" y="31857"/>
                    <a:pt x="4568" y="20829"/>
                    <a:pt x="12699" y="12699"/>
                  </a:cubicBezTo>
                  <a:cubicBezTo>
                    <a:pt x="20829" y="4568"/>
                    <a:pt x="31857" y="0"/>
                    <a:pt x="43356" y="0"/>
                  </a:cubicBezTo>
                  <a:close/>
                </a:path>
              </a:pathLst>
            </a:custGeom>
            <a:solidFill>
              <a:srgbClr val="FFFFFF"/>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txBox="1"/>
            <p:nvPr/>
          </p:nvSpPr>
          <p:spPr>
            <a:xfrm>
              <a:off x="-2" y="76200"/>
              <a:ext cx="1410900" cy="5292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Keeping</a:t>
              </a:r>
              <a:endParaRPr/>
            </a:p>
            <a:p>
              <a:pPr indent="0" lvl="0" marL="0" marR="0" rtl="0" algn="ctr">
                <a:lnSpc>
                  <a:spcPct val="100000"/>
                </a:lnSpc>
                <a:spcBef>
                  <a:spcPts val="0"/>
                </a:spcBef>
                <a:spcAft>
                  <a:spcPts val="0"/>
                </a:spcAft>
                <a:buNone/>
              </a:pPr>
              <a:r>
                <a:rPr b="0" i="0" lang="en-US" sz="8000" u="none" cap="none" strike="noStrike">
                  <a:solidFill>
                    <a:srgbClr val="000000"/>
                  </a:solidFill>
                  <a:latin typeface="Hammersmith One"/>
                  <a:ea typeface="Hammersmith One"/>
                  <a:cs typeface="Hammersmith One"/>
                  <a:sym typeface="Hammersmith One"/>
                </a:rPr>
                <a:t>Track</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