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9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885"/>
            <a:ext cx="7772400" cy="1470025"/>
          </a:xfrm>
        </p:spPr>
        <p:txBody>
          <a:bodyPr/>
          <a:lstStyle/>
          <a:p>
            <a:r>
              <a:rPr dirty="0"/>
              <a:t>Project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20209"/>
            <a:ext cx="6400800" cy="1752600"/>
          </a:xfrm>
        </p:spPr>
        <p:txBody>
          <a:bodyPr/>
          <a:lstStyle/>
          <a:p>
            <a:r>
              <a:rPr dirty="0"/>
              <a:t>Q3 202</a:t>
            </a:r>
            <a:r>
              <a:rPr lang="en-US" dirty="0"/>
              <a:t>5</a:t>
            </a:r>
            <a:r>
              <a:rPr dirty="0"/>
              <a:t> Performance Review</a:t>
            </a:r>
          </a:p>
          <a:p>
            <a:r>
              <a:rPr dirty="0"/>
              <a:t>Prepared by: Development Team</a:t>
            </a:r>
            <a:r>
              <a:rPr lang="en-US" dirty="0"/>
              <a:t> 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Project Progress Report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NECOlizer Unreal</cp:lastModifiedBy>
  <cp:revision>5</cp:revision>
  <dcterms:created xsi:type="dcterms:W3CDTF">2013-01-27T09:14:16Z</dcterms:created>
  <dcterms:modified xsi:type="dcterms:W3CDTF">2025-03-04T09:51:52Z</dcterms:modified>
  <cp:category/>
</cp:coreProperties>
</file>