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Company Quarterly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Key Development Phases:</a:t>
            </a:r>
          </a:p>
          <a:p>
            <a:pPr lvl="1"/>
            <a:r>
              <a:rPr dirty="0"/>
              <a:t>• Market Research (Q1)</a:t>
            </a:r>
          </a:p>
          <a:p>
            <a:pPr lvl="1"/>
            <a:r>
              <a:rPr dirty="0"/>
              <a:t>• Prototype Design (Q2)</a:t>
            </a:r>
          </a:p>
          <a:p>
            <a:pPr lvl="1"/>
            <a:r>
              <a:rPr dirty="0"/>
              <a:t>• Client Presentations (Q3)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Company Quarterly Report</vt:lpstr>
      <vt:lpstr>Project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2</cp:revision>
  <dcterms:created xsi:type="dcterms:W3CDTF">2013-01-27T09:14:16Z</dcterms:created>
  <dcterms:modified xsi:type="dcterms:W3CDTF">2025-03-05T10:18:35Z</dcterms:modified>
  <cp:category/>
</cp:coreProperties>
</file>