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Annual Company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Welcome to the Annual Company Meeting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for slide 2. </a:t>
            </a:r>
          </a:p>
          <a:p>
            <a:r>
              <a:t>Please add relevant information and ensure the layout is visually appealing.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content for slide 3. </a:t>
            </a:r>
          </a:p>
          <a:p>
            <a:r>
              <a:t>Please add relevant information and ensure the layout is visually appealing.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14400" y="914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Left Object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3898605" y="4222897"/>
            <a:ext cx="1828800" cy="914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solidFill>
                  <a:schemeClr val="tx1"/>
                </a:solidFill>
              </a:rPr>
              <a:t>Right Object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5171624-01C4-1F30-230D-85B733C6A65C}"/>
              </a:ext>
            </a:extLst>
          </p:cNvPr>
          <p:cNvSpPr/>
          <p:nvPr/>
        </p:nvSpPr>
        <p:spPr>
          <a:xfrm>
            <a:off x="2845982" y="2635103"/>
            <a:ext cx="1828800" cy="9144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/>
              <a:t>Middle</a:t>
            </a:r>
            <a:r>
              <a:rPr dirty="0"/>
              <a:t> Object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60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Annual Company Meeting</vt:lpstr>
      <vt:lpstr>Slide 2</vt:lpstr>
      <vt:lpstr>Slide 3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5</cp:revision>
  <dcterms:created xsi:type="dcterms:W3CDTF">2013-01-27T09:14:16Z</dcterms:created>
  <dcterms:modified xsi:type="dcterms:W3CDTF">2025-04-30T07:13:39Z</dcterms:modified>
  <cp:category/>
</cp:coreProperties>
</file>