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the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1. The agenda includes: Overview, Objectives, Analysis, and Closing remarks.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2. The agenda includes: Overview, Objectives, Analysis, and Closing remarks.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3. The agenda includes: Overview, Objectives, Analysis, and Closing remarks.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4. The agenda includes: Overview, Objectives, Analysis, and Closing remarks.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5. The agenda includes: Overview, Objectives, Analysis, and Closing remarks.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This is the content of slide 6. The agenda includes: Overview, Objectives, Analysis, and Closing remarks.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7. The agenda includes: Overview, Objectives, Analysis, and Closing remarks.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全屏显示(4:3)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Welcome to the Company</vt:lpstr>
      <vt:lpstr>Slide 1</vt:lpstr>
      <vt:lpstr>Slide 2</vt:lpstr>
      <vt:lpstr>Slide 3</vt:lpstr>
      <vt:lpstr>Slide 4</vt:lpstr>
      <vt:lpstr>Slide 5</vt:lpstr>
      <vt:lpstr>PowerPoint 演示文稿</vt:lpstr>
      <vt:lpstr>Slide 7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4</cp:revision>
  <dcterms:created xsi:type="dcterms:W3CDTF">2013-01-27T09:14:16Z</dcterms:created>
  <dcterms:modified xsi:type="dcterms:W3CDTF">2025-04-30T05:34:53Z</dcterms:modified>
  <cp:category/>
</cp:coreProperties>
</file>