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8288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Project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This presentation outlines the main aspects of the project, including objectives and expected outcomes.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8288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Next Steps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Define project goals and allocate the resources required for completion.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