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Management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John Doe</a:t>
            </a:r>
          </a:p>
          <a:p>
            <a:r>
              <a:t>Date: October 15,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Initiation</a:t>
            </a:r>
          </a:p>
          <a:p>
            <a:r>
              <a:t>2. Planning Phase</a:t>
            </a:r>
          </a:p>
          <a:p>
            <a:r>
              <a:t>3. Execution Phase</a:t>
            </a:r>
          </a:p>
          <a:p>
            <a:r>
              <a:t>4. Monitoring and Control</a:t>
            </a:r>
          </a:p>
          <a:p>
            <a:r>
              <a:t>5. Closure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