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This is the text box 1 on slide 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This is the text box 10 on slide 10.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399" y="914400"/>
            <a:ext cx="4210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This is the text box 11 on slide 11.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834809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Placeholder text.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This is the text box 2 on slide 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This is the text box 3 on slide 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This is the text box 4 on slide 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This is the text box 5 on slide 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This is the text box 6 on slide 6.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This is the text box 7 on slide 7.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This is the text box 8 on slide 8.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This is the text box 9 on slide 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</Words>
  <Application>Microsoft Office PowerPoint</Application>
  <PresentationFormat>全屏显示(4:3)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3</cp:revision>
  <dcterms:created xsi:type="dcterms:W3CDTF">2013-01-27T09:14:16Z</dcterms:created>
  <dcterms:modified xsi:type="dcterms:W3CDTF">2025-04-29T05:50:28Z</dcterms:modified>
  <cp:category/>
</cp:coreProperties>
</file>