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Company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Recent Changes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Current status of projects are as follows: 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Budget allocations for this quarter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We must focus on performance improvements this quarter 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