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is the content of slide 4.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720"/>
              </a:spcAft>
            </a:pPr>
            <a:r>
              <a:t>This is additional content for slide 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of slide 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 Title</vt:lpstr>
      <vt:lpstr>Slide 2 Title</vt:lpstr>
      <vt:lpstr>Slide 3 Title</vt:lpstr>
      <vt:lpstr>Slide 4 Title</vt:lpstr>
      <vt:lpstr>Slide 5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1</cp:revision>
  <dcterms:created xsi:type="dcterms:W3CDTF">2013-01-27T09:14:16Z</dcterms:created>
  <dcterms:modified xsi:type="dcterms:W3CDTF">2025-04-29T08:21:10Z</dcterms:modified>
  <cp:category/>
</cp:coreProperties>
</file>