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DBBB3-3FD5-4381-BA04-D177AAB8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B0117-03FC-400D-1BD6-4FE689B1F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C740E-E2ED-DC5F-92A2-B8D710E2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FFA2-E182-5E3F-FE6A-905125CC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DA08D-1982-6C73-4854-8875E7D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4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91A2-C9BA-2B4D-0532-7C67D185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13C64-5173-9399-92C7-18F93035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5D70A-C12A-C0B7-41D5-2B028E7A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7FEFF-332C-8515-9436-75FF694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EED57-AD69-93AF-FAB5-53BBA2D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72413-F454-ECE0-CC57-78037E0F6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59FBF-6069-AB31-D654-D34035BD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17360-693B-F23D-5BB6-340DA588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55F41-6971-F5EE-91BD-72A0AECB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B23CC-AAB1-7034-5019-9CA2ECAE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77CF-E093-3A8A-6551-F5B46418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A7610-A2A8-D6A0-9C12-CCEBD62E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A81C1-012C-2270-BBB2-6B3D70CF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E71E7-F868-C7F5-A238-90E07F14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0C718-F027-FD61-47C5-39C21F72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43F3-6E58-798C-BE85-6C70033C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3B66D-8CC7-49EB-E1F8-C6A850083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735BE-BF7B-5460-3854-DA591045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1E7C7-F2FE-5C9B-FE6E-430D2835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28BEA-78E9-450B-0BA9-34829B92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76FC2-131F-6BE1-9AC9-0B40F31C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3803-9E69-CADD-784F-C4365F6FC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270E6-603C-1F28-92EB-B27190ABE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0C31A-B704-1993-7988-3ECFCDFC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9AAC6-0249-0F60-6286-91A5DA77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FCDD7-3240-6086-ADEC-33847A4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E9BE9-EE56-94CB-F907-C6719DCC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FBDD8-A127-BC84-E6A2-F5FDA45E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00F2B-50AC-731E-8A53-D326ACA1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4256A-3241-18C8-DAD1-88A0DB68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B37C7-9162-85FE-1BDD-B971A531C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44FF-DDF8-750D-0258-D0139FA5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A99720-8C4A-BB39-877E-3957BD1B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5624A-2DBF-5DB3-9304-53617148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98325-8050-20B6-D732-01C3E2B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F1427B-6A45-2A33-C187-9FAB0304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2BD1A-C4E9-B2FD-D9AD-8245DE3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76335-6C2D-0D41-68B8-99E54FE1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550EB9-66B7-9B16-E0A5-6E8C5CA1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B01BAE-C05A-31DC-BAEC-37DA73C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5AA15-37CB-CD17-23A8-D8DAB413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BB5-C48C-C8AA-EDC7-C6E1D043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72DD9-6632-9DC5-7DB4-FD51046F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1799A-C389-A3E1-71F6-C8ADFA10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B3E75-DB47-6CB1-F410-FA101A26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BD6A6-D2DC-09F5-7EB5-3C2BF1CD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FE3CA-FC4A-C57F-622C-27A8F63C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7690-9007-A0DD-36E6-11E0F94A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80830-B7D1-184D-138D-1AAA5432E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DD810-0C00-854B-D6F7-589AE174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BB971-8710-DC2D-70A8-AC52A648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8D1C5-216A-D917-48D7-ADFDA9A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C1478-1326-2352-4233-EE317FD5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E4190-D28C-C731-EFB7-9842EC7B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0C1A5-DC1D-10B1-3C59-CDC16802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FCDFA-38AD-0568-778D-B488FE00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2257-ECB1-4DDC-8FDD-BB7858E86FC0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D46A6-D1D9-EC3A-6259-D28392D52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FF101-1E0C-73CE-62D9-05934E862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12C3-E521-4831-9DED-D201DF44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7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C3163FD-6AE0-18A5-EDFB-F9662A0116DC}"/>
              </a:ext>
            </a:extLst>
          </p:cNvPr>
          <p:cNvSpPr/>
          <p:nvPr/>
        </p:nvSpPr>
        <p:spPr>
          <a:xfrm>
            <a:off x="1197936" y="3558364"/>
            <a:ext cx="1275906" cy="127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AE1985-F6B2-DB5A-6BAF-7054CF8D601D}"/>
              </a:ext>
            </a:extLst>
          </p:cNvPr>
          <p:cNvSpPr/>
          <p:nvPr/>
        </p:nvSpPr>
        <p:spPr>
          <a:xfrm>
            <a:off x="8413896" y="1899685"/>
            <a:ext cx="2580170" cy="1105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EBA621D-C8E8-0098-3DCA-2D8873D0F83E}"/>
              </a:ext>
            </a:extLst>
          </p:cNvPr>
          <p:cNvSpPr/>
          <p:nvPr/>
        </p:nvSpPr>
        <p:spPr>
          <a:xfrm>
            <a:off x="3374065" y="5075274"/>
            <a:ext cx="2473842" cy="673396"/>
          </a:xfrm>
          <a:prstGeom prst="rightArrow">
            <a:avLst>
              <a:gd name="adj1" fmla="val 50000"/>
              <a:gd name="adj2" fmla="val 10684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56D0-0D52-E09F-62D8-2B00CB98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108FE9-7A2A-CD11-DAA0-E03B6F54A499}"/>
              </a:ext>
            </a:extLst>
          </p:cNvPr>
          <p:cNvSpPr/>
          <p:nvPr/>
        </p:nvSpPr>
        <p:spPr>
          <a:xfrm>
            <a:off x="2055628" y="2776870"/>
            <a:ext cx="3317359" cy="1417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498B97A-F5C6-A8B5-149F-CBA27BECE243}"/>
              </a:ext>
            </a:extLst>
          </p:cNvPr>
          <p:cNvSpPr/>
          <p:nvPr/>
        </p:nvSpPr>
        <p:spPr>
          <a:xfrm>
            <a:off x="4522381" y="1601973"/>
            <a:ext cx="999461" cy="861604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汇总连接 6">
            <a:extLst>
              <a:ext uri="{FF2B5EF4-FFF2-40B4-BE49-F238E27FC236}">
                <a16:creationId xmlns:a16="http://schemas.microsoft.com/office/drawing/2014/main" id="{17CAC495-4A85-0480-F2A8-3155057E97C0}"/>
              </a:ext>
            </a:extLst>
          </p:cNvPr>
          <p:cNvSpPr/>
          <p:nvPr/>
        </p:nvSpPr>
        <p:spPr>
          <a:xfrm>
            <a:off x="7464055" y="4545418"/>
            <a:ext cx="531628" cy="531628"/>
          </a:xfrm>
          <a:prstGeom prst="flowChartSummingJunct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4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NECOlizer Unreal</cp:lastModifiedBy>
  <cp:revision>8</cp:revision>
  <dcterms:created xsi:type="dcterms:W3CDTF">2025-04-24T09:01:36Z</dcterms:created>
  <dcterms:modified xsi:type="dcterms:W3CDTF">2025-04-24T09:06:52Z</dcterms:modified>
</cp:coreProperties>
</file>