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6500" cx="10693400"/>
  <p:notesSz cx="6858000" cy="9144000"/>
  <p:embeddedFontLst>
    <p:embeddedFont>
      <p:font typeface="Montserrat Black"/>
      <p:bold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bf74b7e9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bf74b7e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11" Type="http://schemas.openxmlformats.org/officeDocument/2006/relationships/image" Target="../media/image9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16.jp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11" Type="http://schemas.openxmlformats.org/officeDocument/2006/relationships/image" Target="../media/image9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16.jp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11" Type="http://schemas.openxmlformats.org/officeDocument/2006/relationships/image" Target="../media/image9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16.jp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56000" y="396823"/>
            <a:ext cx="388534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2X2 MATRIX INFOGRAPHIC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6051955" y="396823"/>
            <a:ext cx="388534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OCT 2024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2191424"/>
            <a:ext cx="10704003" cy="6021001"/>
          </a:xfrm>
          <a:custGeom>
            <a:rect b="b" l="l" r="r" t="t"/>
            <a:pathLst>
              <a:path extrusionOk="0" h="6021001" w="10704003">
                <a:moveTo>
                  <a:pt x="0" y="0"/>
                </a:moveTo>
                <a:lnTo>
                  <a:pt x="10704003" y="0"/>
                </a:lnTo>
                <a:lnTo>
                  <a:pt x="10704003" y="6021001"/>
                </a:lnTo>
                <a:lnTo>
                  <a:pt x="0" y="6021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3"/>
          <p:cNvGrpSpPr/>
          <p:nvPr/>
        </p:nvGrpSpPr>
        <p:grpSpPr>
          <a:xfrm>
            <a:off x="380868" y="4312833"/>
            <a:ext cx="3576471" cy="1883971"/>
            <a:chOff x="0" y="-94495"/>
            <a:chExt cx="4768628" cy="2511962"/>
          </a:xfrm>
        </p:grpSpPr>
        <p:grpSp>
          <p:nvGrpSpPr>
            <p:cNvPr id="88" name="Google Shape;88;p13"/>
            <p:cNvGrpSpPr/>
            <p:nvPr/>
          </p:nvGrpSpPr>
          <p:grpSpPr>
            <a:xfrm>
              <a:off x="272495" y="180756"/>
              <a:ext cx="4496133" cy="2236711"/>
              <a:chOff x="0" y="-28575"/>
              <a:chExt cx="1359619" cy="676376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1359619" cy="647801"/>
              </a:xfrm>
              <a:custGeom>
                <a:rect b="b" l="l" r="r" t="t"/>
                <a:pathLst>
                  <a:path extrusionOk="0" h="647801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608771"/>
                    </a:lnTo>
                    <a:cubicBezTo>
                      <a:pt x="1359619" y="619122"/>
                      <a:pt x="1355507" y="629049"/>
                      <a:pt x="1348187" y="636369"/>
                    </a:cubicBezTo>
                    <a:cubicBezTo>
                      <a:pt x="1340868" y="643688"/>
                      <a:pt x="1330940" y="647801"/>
                      <a:pt x="1320589" y="647801"/>
                    </a:cubicBezTo>
                    <a:lnTo>
                      <a:pt x="39030" y="647801"/>
                    </a:lnTo>
                    <a:cubicBezTo>
                      <a:pt x="17474" y="647801"/>
                      <a:pt x="0" y="630326"/>
                      <a:pt x="0" y="608771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5305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28575"/>
                <a:ext cx="1359619" cy="676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94495"/>
              <a:ext cx="4496133" cy="2236711"/>
              <a:chOff x="0" y="-28575"/>
              <a:chExt cx="1359619" cy="676376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1359619" cy="647801"/>
              </a:xfrm>
              <a:custGeom>
                <a:rect b="b" l="l" r="r" t="t"/>
                <a:pathLst>
                  <a:path extrusionOk="0" h="647801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608771"/>
                    </a:lnTo>
                    <a:cubicBezTo>
                      <a:pt x="1359619" y="619122"/>
                      <a:pt x="1355507" y="629049"/>
                      <a:pt x="1348187" y="636369"/>
                    </a:cubicBezTo>
                    <a:cubicBezTo>
                      <a:pt x="1340868" y="643688"/>
                      <a:pt x="1330940" y="647801"/>
                      <a:pt x="1320589" y="647801"/>
                    </a:cubicBezTo>
                    <a:lnTo>
                      <a:pt x="39030" y="647801"/>
                    </a:lnTo>
                    <a:cubicBezTo>
                      <a:pt x="17474" y="647801"/>
                      <a:pt x="0" y="630326"/>
                      <a:pt x="0" y="608771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D50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28575"/>
                <a:ext cx="1359619" cy="676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p13"/>
            <p:cNvSpPr txBox="1"/>
            <p:nvPr/>
          </p:nvSpPr>
          <p:spPr>
            <a:xfrm>
              <a:off x="437093" y="424746"/>
              <a:ext cx="22812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437093" y="965359"/>
              <a:ext cx="21759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 cras interdum taciti. </a:t>
              </a:r>
              <a:endParaRPr/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380868" y="1484556"/>
            <a:ext cx="3576471" cy="1883971"/>
            <a:chOff x="0" y="-94495"/>
            <a:chExt cx="4768628" cy="2511962"/>
          </a:xfrm>
        </p:grpSpPr>
        <p:grpSp>
          <p:nvGrpSpPr>
            <p:cNvPr id="97" name="Google Shape;97;p13"/>
            <p:cNvGrpSpPr/>
            <p:nvPr/>
          </p:nvGrpSpPr>
          <p:grpSpPr>
            <a:xfrm>
              <a:off x="272495" y="180756"/>
              <a:ext cx="4496133" cy="2236711"/>
              <a:chOff x="0" y="-28575"/>
              <a:chExt cx="1359619" cy="676376"/>
            </a:xfrm>
          </p:grpSpPr>
          <p:sp>
            <p:nvSpPr>
              <p:cNvPr id="98" name="Google Shape;98;p13"/>
              <p:cNvSpPr/>
              <p:nvPr/>
            </p:nvSpPr>
            <p:spPr>
              <a:xfrm>
                <a:off x="0" y="0"/>
                <a:ext cx="1359619" cy="647801"/>
              </a:xfrm>
              <a:custGeom>
                <a:rect b="b" l="l" r="r" t="t"/>
                <a:pathLst>
                  <a:path extrusionOk="0" h="647801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608771"/>
                    </a:lnTo>
                    <a:cubicBezTo>
                      <a:pt x="1359619" y="619122"/>
                      <a:pt x="1355507" y="629049"/>
                      <a:pt x="1348187" y="636369"/>
                    </a:cubicBezTo>
                    <a:cubicBezTo>
                      <a:pt x="1340868" y="643688"/>
                      <a:pt x="1330940" y="647801"/>
                      <a:pt x="1320589" y="647801"/>
                    </a:cubicBezTo>
                    <a:lnTo>
                      <a:pt x="39030" y="647801"/>
                    </a:lnTo>
                    <a:cubicBezTo>
                      <a:pt x="17474" y="647801"/>
                      <a:pt x="0" y="630326"/>
                      <a:pt x="0" y="608771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1125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 txBox="1"/>
              <p:nvPr/>
            </p:nvSpPr>
            <p:spPr>
              <a:xfrm>
                <a:off x="0" y="-28575"/>
                <a:ext cx="1359619" cy="676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0" y="-94495"/>
              <a:ext cx="4496133" cy="2236711"/>
              <a:chOff x="0" y="-28575"/>
              <a:chExt cx="1359619" cy="676376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0" y="0"/>
                <a:ext cx="1359619" cy="647801"/>
              </a:xfrm>
              <a:custGeom>
                <a:rect b="b" l="l" r="r" t="t"/>
                <a:pathLst>
                  <a:path extrusionOk="0" h="647801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608771"/>
                    </a:lnTo>
                    <a:cubicBezTo>
                      <a:pt x="1359619" y="619122"/>
                      <a:pt x="1355507" y="629049"/>
                      <a:pt x="1348187" y="636369"/>
                    </a:cubicBezTo>
                    <a:cubicBezTo>
                      <a:pt x="1340868" y="643688"/>
                      <a:pt x="1330940" y="647801"/>
                      <a:pt x="1320589" y="647801"/>
                    </a:cubicBezTo>
                    <a:lnTo>
                      <a:pt x="39030" y="647801"/>
                    </a:lnTo>
                    <a:cubicBezTo>
                      <a:pt x="17474" y="647801"/>
                      <a:pt x="0" y="630326"/>
                      <a:pt x="0" y="608771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274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 txBox="1"/>
              <p:nvPr/>
            </p:nvSpPr>
            <p:spPr>
              <a:xfrm>
                <a:off x="0" y="-28575"/>
                <a:ext cx="1359619" cy="676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103;p13"/>
            <p:cNvSpPr txBox="1"/>
            <p:nvPr/>
          </p:nvSpPr>
          <p:spPr>
            <a:xfrm>
              <a:off x="437093" y="424746"/>
              <a:ext cx="22812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437093" y="965359"/>
              <a:ext cx="21759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 cras interdum taciti. </a:t>
              </a:r>
              <a:endParaRPr/>
            </a:p>
          </p:txBody>
        </p:sp>
      </p:grpSp>
      <p:sp>
        <p:nvSpPr>
          <p:cNvPr id="105" name="Google Shape;105;p13"/>
          <p:cNvSpPr/>
          <p:nvPr/>
        </p:nvSpPr>
        <p:spPr>
          <a:xfrm>
            <a:off x="2705235" y="1182091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98" r="-24998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6452997" y="1690994"/>
            <a:ext cx="3372100" cy="1677533"/>
            <a:chOff x="0" y="-28575"/>
            <a:chExt cx="1359619" cy="676376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1359619" cy="647801"/>
            </a:xfrm>
            <a:custGeom>
              <a:rect b="b" l="l" r="r" t="t"/>
              <a:pathLst>
                <a:path extrusionOk="0" h="647801" w="1359619">
                  <a:moveTo>
                    <a:pt x="39030" y="0"/>
                  </a:moveTo>
                  <a:lnTo>
                    <a:pt x="1320589" y="0"/>
                  </a:lnTo>
                  <a:cubicBezTo>
                    <a:pt x="1330940" y="0"/>
                    <a:pt x="1340868" y="4112"/>
                    <a:pt x="1348187" y="11432"/>
                  </a:cubicBezTo>
                  <a:cubicBezTo>
                    <a:pt x="1355507" y="18751"/>
                    <a:pt x="1359619" y="28679"/>
                    <a:pt x="1359619" y="39030"/>
                  </a:cubicBezTo>
                  <a:lnTo>
                    <a:pt x="1359619" y="608771"/>
                  </a:lnTo>
                  <a:cubicBezTo>
                    <a:pt x="1359619" y="619122"/>
                    <a:pt x="1355507" y="629049"/>
                    <a:pt x="1348187" y="636369"/>
                  </a:cubicBezTo>
                  <a:cubicBezTo>
                    <a:pt x="1340868" y="643688"/>
                    <a:pt x="1330940" y="647801"/>
                    <a:pt x="1320589" y="647801"/>
                  </a:cubicBezTo>
                  <a:lnTo>
                    <a:pt x="39030" y="647801"/>
                  </a:lnTo>
                  <a:cubicBezTo>
                    <a:pt x="17474" y="647801"/>
                    <a:pt x="0" y="630326"/>
                    <a:pt x="0" y="608771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5C1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0" y="-28575"/>
              <a:ext cx="1359619" cy="676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6614101" y="1484556"/>
            <a:ext cx="3372100" cy="1677533"/>
            <a:chOff x="0" y="-28575"/>
            <a:chExt cx="1359619" cy="676376"/>
          </a:xfrm>
        </p:grpSpPr>
        <p:sp>
          <p:nvSpPr>
            <p:cNvPr id="110" name="Google Shape;110;p13"/>
            <p:cNvSpPr/>
            <p:nvPr/>
          </p:nvSpPr>
          <p:spPr>
            <a:xfrm>
              <a:off x="0" y="0"/>
              <a:ext cx="1359619" cy="647801"/>
            </a:xfrm>
            <a:custGeom>
              <a:rect b="b" l="l" r="r" t="t"/>
              <a:pathLst>
                <a:path extrusionOk="0" h="647801" w="1359619">
                  <a:moveTo>
                    <a:pt x="39030" y="0"/>
                  </a:moveTo>
                  <a:lnTo>
                    <a:pt x="1320589" y="0"/>
                  </a:lnTo>
                  <a:cubicBezTo>
                    <a:pt x="1330940" y="0"/>
                    <a:pt x="1340868" y="4112"/>
                    <a:pt x="1348187" y="11432"/>
                  </a:cubicBezTo>
                  <a:cubicBezTo>
                    <a:pt x="1355507" y="18751"/>
                    <a:pt x="1359619" y="28679"/>
                    <a:pt x="1359619" y="39030"/>
                  </a:cubicBezTo>
                  <a:lnTo>
                    <a:pt x="1359619" y="608771"/>
                  </a:lnTo>
                  <a:cubicBezTo>
                    <a:pt x="1359619" y="619122"/>
                    <a:pt x="1355507" y="629049"/>
                    <a:pt x="1348187" y="636369"/>
                  </a:cubicBezTo>
                  <a:cubicBezTo>
                    <a:pt x="1340868" y="643688"/>
                    <a:pt x="1330940" y="647801"/>
                    <a:pt x="1320589" y="647801"/>
                  </a:cubicBezTo>
                  <a:lnTo>
                    <a:pt x="39030" y="647801"/>
                  </a:lnTo>
                  <a:cubicBezTo>
                    <a:pt x="17474" y="647801"/>
                    <a:pt x="0" y="630326"/>
                    <a:pt x="0" y="608771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F15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0" y="-28575"/>
              <a:ext cx="1359619" cy="676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5653472" y="1182091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4998" l="0" r="0" t="-24998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693489" y="4026503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76753" r="-24413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404097" y="4519271"/>
            <a:ext cx="3372100" cy="1677533"/>
            <a:chOff x="0" y="-28575"/>
            <a:chExt cx="1359619" cy="676376"/>
          </a:xfrm>
        </p:grpSpPr>
        <p:sp>
          <p:nvSpPr>
            <p:cNvPr id="115" name="Google Shape;115;p13"/>
            <p:cNvSpPr/>
            <p:nvPr/>
          </p:nvSpPr>
          <p:spPr>
            <a:xfrm>
              <a:off x="0" y="0"/>
              <a:ext cx="1359619" cy="647801"/>
            </a:xfrm>
            <a:custGeom>
              <a:rect b="b" l="l" r="r" t="t"/>
              <a:pathLst>
                <a:path extrusionOk="0" h="647801" w="1359619">
                  <a:moveTo>
                    <a:pt x="39030" y="0"/>
                  </a:moveTo>
                  <a:lnTo>
                    <a:pt x="1320589" y="0"/>
                  </a:lnTo>
                  <a:cubicBezTo>
                    <a:pt x="1330940" y="0"/>
                    <a:pt x="1340868" y="4112"/>
                    <a:pt x="1348187" y="11432"/>
                  </a:cubicBezTo>
                  <a:cubicBezTo>
                    <a:pt x="1355507" y="18751"/>
                    <a:pt x="1359619" y="28679"/>
                    <a:pt x="1359619" y="39030"/>
                  </a:cubicBezTo>
                  <a:lnTo>
                    <a:pt x="1359619" y="608771"/>
                  </a:lnTo>
                  <a:cubicBezTo>
                    <a:pt x="1359619" y="619122"/>
                    <a:pt x="1355507" y="629049"/>
                    <a:pt x="1348187" y="636369"/>
                  </a:cubicBezTo>
                  <a:cubicBezTo>
                    <a:pt x="1340868" y="643688"/>
                    <a:pt x="1330940" y="647801"/>
                    <a:pt x="1320589" y="647801"/>
                  </a:cubicBezTo>
                  <a:lnTo>
                    <a:pt x="39030" y="647801"/>
                  </a:lnTo>
                  <a:cubicBezTo>
                    <a:pt x="17474" y="647801"/>
                    <a:pt x="0" y="630326"/>
                    <a:pt x="0" y="608771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331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0" y="-28575"/>
              <a:ext cx="1359619" cy="676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6565201" y="4312833"/>
            <a:ext cx="3372100" cy="1677533"/>
            <a:chOff x="0" y="-28575"/>
            <a:chExt cx="1359619" cy="676376"/>
          </a:xfrm>
        </p:grpSpPr>
        <p:sp>
          <p:nvSpPr>
            <p:cNvPr id="118" name="Google Shape;118;p13"/>
            <p:cNvSpPr/>
            <p:nvPr/>
          </p:nvSpPr>
          <p:spPr>
            <a:xfrm>
              <a:off x="0" y="0"/>
              <a:ext cx="1359619" cy="647801"/>
            </a:xfrm>
            <a:custGeom>
              <a:rect b="b" l="l" r="r" t="t"/>
              <a:pathLst>
                <a:path extrusionOk="0" h="647801" w="1359619">
                  <a:moveTo>
                    <a:pt x="39030" y="0"/>
                  </a:moveTo>
                  <a:lnTo>
                    <a:pt x="1320589" y="0"/>
                  </a:lnTo>
                  <a:cubicBezTo>
                    <a:pt x="1330940" y="0"/>
                    <a:pt x="1340868" y="4112"/>
                    <a:pt x="1348187" y="11432"/>
                  </a:cubicBezTo>
                  <a:cubicBezTo>
                    <a:pt x="1355507" y="18751"/>
                    <a:pt x="1359619" y="28679"/>
                    <a:pt x="1359619" y="39030"/>
                  </a:cubicBezTo>
                  <a:lnTo>
                    <a:pt x="1359619" y="608771"/>
                  </a:lnTo>
                  <a:cubicBezTo>
                    <a:pt x="1359619" y="619122"/>
                    <a:pt x="1355507" y="629049"/>
                    <a:pt x="1348187" y="636369"/>
                  </a:cubicBezTo>
                  <a:cubicBezTo>
                    <a:pt x="1340868" y="643688"/>
                    <a:pt x="1330940" y="647801"/>
                    <a:pt x="1320589" y="647801"/>
                  </a:cubicBezTo>
                  <a:lnTo>
                    <a:pt x="39030" y="647801"/>
                  </a:lnTo>
                  <a:cubicBezTo>
                    <a:pt x="17474" y="647801"/>
                    <a:pt x="0" y="630326"/>
                    <a:pt x="0" y="608771"/>
                  </a:cubicBezTo>
                  <a:lnTo>
                    <a:pt x="0" y="39030"/>
                  </a:lnTo>
                  <a:cubicBezTo>
                    <a:pt x="0" y="28679"/>
                    <a:pt x="4112" y="18751"/>
                    <a:pt x="11432" y="11432"/>
                  </a:cubicBezTo>
                  <a:cubicBezTo>
                    <a:pt x="18751" y="4112"/>
                    <a:pt x="28679" y="0"/>
                    <a:pt x="39030" y="0"/>
                  </a:cubicBezTo>
                  <a:close/>
                </a:path>
              </a:pathLst>
            </a:custGeom>
            <a:solidFill>
              <a:srgbClr val="814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0" y="-28575"/>
              <a:ext cx="1359619" cy="676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>
            <a:off x="5641726" y="4026503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1221" l="0" r="0" t="-3774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5352001" y="1413750"/>
            <a:ext cx="0" cy="4738135"/>
          </a:xfrm>
          <a:prstGeom prst="straightConnector1">
            <a:avLst/>
          </a:prstGeom>
          <a:noFill/>
          <a:ln cap="flat" cmpd="sng" w="38100">
            <a:solidFill>
              <a:srgbClr val="A2ACC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22" name="Google Shape;122;p13"/>
          <p:cNvGrpSpPr/>
          <p:nvPr/>
        </p:nvGrpSpPr>
        <p:grpSpPr>
          <a:xfrm>
            <a:off x="5265466" y="1306033"/>
            <a:ext cx="173071" cy="151437"/>
            <a:chOff x="0" y="0"/>
            <a:chExt cx="812800" cy="711200"/>
          </a:xfrm>
        </p:grpSpPr>
        <p:sp>
          <p:nvSpPr>
            <p:cNvPr id="123" name="Google Shape;123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24" name="Google Shape;124;p13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5" name="Google Shape;125;p13"/>
          <p:cNvCxnSpPr/>
          <p:nvPr/>
        </p:nvCxnSpPr>
        <p:spPr>
          <a:xfrm>
            <a:off x="2982934" y="3782818"/>
            <a:ext cx="4738135" cy="0"/>
          </a:xfrm>
          <a:prstGeom prst="straightConnector1">
            <a:avLst/>
          </a:prstGeom>
          <a:noFill/>
          <a:ln cap="flat" cmpd="sng" w="38100">
            <a:solidFill>
              <a:srgbClr val="A2ACC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26" name="Google Shape;126;p13"/>
          <p:cNvGrpSpPr/>
          <p:nvPr/>
        </p:nvGrpSpPr>
        <p:grpSpPr>
          <a:xfrm rot="-5400000">
            <a:off x="2896398" y="3707099"/>
            <a:ext cx="173071" cy="151437"/>
            <a:chOff x="0" y="0"/>
            <a:chExt cx="812800" cy="711200"/>
          </a:xfrm>
        </p:grpSpPr>
        <p:sp>
          <p:nvSpPr>
            <p:cNvPr id="127" name="Google Shape;127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28" name="Google Shape;128;p13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3"/>
          <p:cNvGrpSpPr/>
          <p:nvPr/>
        </p:nvGrpSpPr>
        <p:grpSpPr>
          <a:xfrm rot="5400000">
            <a:off x="7678254" y="3707099"/>
            <a:ext cx="173071" cy="151437"/>
            <a:chOff x="0" y="0"/>
            <a:chExt cx="812800" cy="711200"/>
          </a:xfrm>
        </p:grpSpPr>
        <p:sp>
          <p:nvSpPr>
            <p:cNvPr id="130" name="Google Shape;130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31" name="Google Shape;131;p13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3"/>
          <p:cNvGrpSpPr/>
          <p:nvPr/>
        </p:nvGrpSpPr>
        <p:grpSpPr>
          <a:xfrm rot="10800000">
            <a:off x="5265466" y="6076167"/>
            <a:ext cx="173071" cy="151437"/>
            <a:chOff x="0" y="0"/>
            <a:chExt cx="812800" cy="711200"/>
          </a:xfrm>
        </p:grpSpPr>
        <p:sp>
          <p:nvSpPr>
            <p:cNvPr id="133" name="Google Shape;133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34" name="Google Shape;134;p13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3"/>
          <p:cNvGrpSpPr/>
          <p:nvPr/>
        </p:nvGrpSpPr>
        <p:grpSpPr>
          <a:xfrm>
            <a:off x="2705235" y="1114927"/>
            <a:ext cx="2357061" cy="2424224"/>
            <a:chOff x="0" y="-28575"/>
            <a:chExt cx="950351" cy="977431"/>
          </a:xfrm>
        </p:grpSpPr>
        <p:sp>
          <p:nvSpPr>
            <p:cNvPr id="136" name="Google Shape;136;p13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274BF2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3"/>
          <p:cNvSpPr txBox="1"/>
          <p:nvPr/>
        </p:nvSpPr>
        <p:spPr>
          <a:xfrm>
            <a:off x="5011912" y="1119887"/>
            <a:ext cx="68017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HIGH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011912" y="6268663"/>
            <a:ext cx="68017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endParaRPr/>
          </a:p>
        </p:txBody>
      </p:sp>
      <p:grpSp>
        <p:nvGrpSpPr>
          <p:cNvPr id="140" name="Google Shape;140;p13"/>
          <p:cNvGrpSpPr/>
          <p:nvPr/>
        </p:nvGrpSpPr>
        <p:grpSpPr>
          <a:xfrm>
            <a:off x="5650192" y="1111220"/>
            <a:ext cx="2357042" cy="2424205"/>
            <a:chOff x="0" y="-28575"/>
            <a:chExt cx="950351" cy="977431"/>
          </a:xfrm>
        </p:grpSpPr>
        <p:sp>
          <p:nvSpPr>
            <p:cNvPr id="141" name="Google Shape;141;p13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F151FF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5641726" y="3959341"/>
            <a:ext cx="2357042" cy="2424205"/>
            <a:chOff x="0" y="-28575"/>
            <a:chExt cx="950351" cy="977431"/>
          </a:xfrm>
        </p:grpSpPr>
        <p:sp>
          <p:nvSpPr>
            <p:cNvPr id="144" name="Google Shape;144;p13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8146FF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3"/>
          <p:cNvGrpSpPr/>
          <p:nvPr/>
        </p:nvGrpSpPr>
        <p:grpSpPr>
          <a:xfrm>
            <a:off x="2693489" y="3959341"/>
            <a:ext cx="2357042" cy="2424205"/>
            <a:chOff x="0" y="-28575"/>
            <a:chExt cx="950351" cy="977431"/>
          </a:xfrm>
        </p:grpSpPr>
        <p:sp>
          <p:nvSpPr>
            <p:cNvPr id="147" name="Google Shape;147;p13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D50A7E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3"/>
          <p:cNvSpPr txBox="1"/>
          <p:nvPr/>
        </p:nvSpPr>
        <p:spPr>
          <a:xfrm>
            <a:off x="6590251" y="3707429"/>
            <a:ext cx="162934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HIGH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2484404" y="3707429"/>
            <a:ext cx="162934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8010514" y="1870278"/>
            <a:ext cx="171079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TITLE HERE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8089308" y="2275737"/>
            <a:ext cx="163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odor amet, consectetuer adipiscing elit. Ipsum risus lobortis cras interdum taciti. 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7961614" y="4698555"/>
            <a:ext cx="171079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TITLE HERE</a:t>
            </a:r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8040408" y="5104014"/>
            <a:ext cx="163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odor amet, consectetuer adipiscing elit. Ipsum risus lobortis cras interdum taciti. </a:t>
            </a: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8750" y="1588075"/>
            <a:ext cx="1566525" cy="151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1600" y="1632812"/>
            <a:ext cx="1357250" cy="13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00500" y="4388208"/>
            <a:ext cx="1566525" cy="1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4013" y="4368338"/>
            <a:ext cx="1192435" cy="15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2194524"/>
            <a:ext cx="10704003" cy="6021001"/>
          </a:xfrm>
          <a:custGeom>
            <a:rect b="b" l="l" r="r" t="t"/>
            <a:pathLst>
              <a:path extrusionOk="0" h="6021001" w="10704003">
                <a:moveTo>
                  <a:pt x="0" y="0"/>
                </a:moveTo>
                <a:lnTo>
                  <a:pt x="10704003" y="0"/>
                </a:lnTo>
                <a:lnTo>
                  <a:pt x="10704003" y="6021001"/>
                </a:lnTo>
                <a:lnTo>
                  <a:pt x="0" y="6021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14"/>
          <p:cNvSpPr txBox="1"/>
          <p:nvPr/>
        </p:nvSpPr>
        <p:spPr>
          <a:xfrm>
            <a:off x="756000" y="396823"/>
            <a:ext cx="388534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2X2 MATRIX INFOGRAPHIC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6051955" y="396823"/>
            <a:ext cx="388534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OCT 2024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10946" y="1182091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98" r="-24998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3759183" y="1182091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4998" l="0" r="0" t="-24998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99200" y="4026503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76753" r="-24413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747437" y="4026503"/>
            <a:ext cx="2357042" cy="2357042"/>
          </a:xfrm>
          <a:custGeom>
            <a:rect b="b" l="l" r="r" t="t"/>
            <a:pathLst>
              <a:path extrusionOk="0" h="812800" w="812800">
                <a:moveTo>
                  <a:pt x="55838" y="0"/>
                </a:moveTo>
                <a:lnTo>
                  <a:pt x="756962" y="0"/>
                </a:lnTo>
                <a:cubicBezTo>
                  <a:pt x="787800" y="0"/>
                  <a:pt x="812800" y="25000"/>
                  <a:pt x="812800" y="55838"/>
                </a:cubicBezTo>
                <a:lnTo>
                  <a:pt x="812800" y="756962"/>
                </a:lnTo>
                <a:cubicBezTo>
                  <a:pt x="812800" y="787800"/>
                  <a:pt x="787800" y="812800"/>
                  <a:pt x="756962" y="812800"/>
                </a:cubicBezTo>
                <a:lnTo>
                  <a:pt x="55838" y="812800"/>
                </a:lnTo>
                <a:cubicBezTo>
                  <a:pt x="25000" y="812800"/>
                  <a:pt x="0" y="787800"/>
                  <a:pt x="0" y="756962"/>
                </a:cubicBezTo>
                <a:lnTo>
                  <a:pt x="0" y="55838"/>
                </a:lnTo>
                <a:cubicBezTo>
                  <a:pt x="0" y="25000"/>
                  <a:pt x="25000" y="0"/>
                  <a:pt x="55838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1221" l="0" r="0" t="-3774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4"/>
          <p:cNvCxnSpPr/>
          <p:nvPr/>
        </p:nvCxnSpPr>
        <p:spPr>
          <a:xfrm rot="10800000">
            <a:off x="3457713" y="1413750"/>
            <a:ext cx="0" cy="4738135"/>
          </a:xfrm>
          <a:prstGeom prst="straightConnector1">
            <a:avLst/>
          </a:prstGeom>
          <a:noFill/>
          <a:ln cap="flat" cmpd="sng" w="38100">
            <a:solidFill>
              <a:srgbClr val="A2ACC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71" name="Google Shape;171;p14"/>
          <p:cNvGrpSpPr/>
          <p:nvPr/>
        </p:nvGrpSpPr>
        <p:grpSpPr>
          <a:xfrm>
            <a:off x="3371177" y="1306033"/>
            <a:ext cx="173071" cy="151437"/>
            <a:chOff x="0" y="0"/>
            <a:chExt cx="812800" cy="711200"/>
          </a:xfrm>
        </p:grpSpPr>
        <p:sp>
          <p:nvSpPr>
            <p:cNvPr id="172" name="Google Shape;172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73" name="Google Shape;173;p14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4" name="Google Shape;174;p14"/>
          <p:cNvCxnSpPr/>
          <p:nvPr/>
        </p:nvCxnSpPr>
        <p:spPr>
          <a:xfrm>
            <a:off x="1088645" y="3782818"/>
            <a:ext cx="4738135" cy="0"/>
          </a:xfrm>
          <a:prstGeom prst="straightConnector1">
            <a:avLst/>
          </a:prstGeom>
          <a:noFill/>
          <a:ln cap="flat" cmpd="sng" w="38100">
            <a:solidFill>
              <a:srgbClr val="A2ACC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75" name="Google Shape;175;p14"/>
          <p:cNvGrpSpPr/>
          <p:nvPr/>
        </p:nvGrpSpPr>
        <p:grpSpPr>
          <a:xfrm rot="-5400000">
            <a:off x="1002109" y="3707099"/>
            <a:ext cx="173071" cy="151437"/>
            <a:chOff x="0" y="0"/>
            <a:chExt cx="812800" cy="711200"/>
          </a:xfrm>
        </p:grpSpPr>
        <p:sp>
          <p:nvSpPr>
            <p:cNvPr id="176" name="Google Shape;176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77" name="Google Shape;177;p14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4"/>
          <p:cNvGrpSpPr/>
          <p:nvPr/>
        </p:nvGrpSpPr>
        <p:grpSpPr>
          <a:xfrm rot="5400000">
            <a:off x="5783965" y="3707099"/>
            <a:ext cx="173071" cy="151437"/>
            <a:chOff x="0" y="0"/>
            <a:chExt cx="812800" cy="711200"/>
          </a:xfrm>
        </p:grpSpPr>
        <p:sp>
          <p:nvSpPr>
            <p:cNvPr id="179" name="Google Shape;179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80" name="Google Shape;180;p14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 rot="10800000">
            <a:off x="3371177" y="6076167"/>
            <a:ext cx="173071" cy="151437"/>
            <a:chOff x="0" y="0"/>
            <a:chExt cx="812800" cy="711200"/>
          </a:xfrm>
        </p:grpSpPr>
        <p:sp>
          <p:nvSpPr>
            <p:cNvPr id="182" name="Google Shape;182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183" name="Google Shape;183;p14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4"/>
          <p:cNvGrpSpPr/>
          <p:nvPr/>
        </p:nvGrpSpPr>
        <p:grpSpPr>
          <a:xfrm>
            <a:off x="810946" y="1114928"/>
            <a:ext cx="2357042" cy="2424205"/>
            <a:chOff x="0" y="-28575"/>
            <a:chExt cx="950351" cy="977431"/>
          </a:xfrm>
        </p:grpSpPr>
        <p:sp>
          <p:nvSpPr>
            <p:cNvPr id="185" name="Google Shape;185;p14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274BF2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4"/>
          <p:cNvSpPr txBox="1"/>
          <p:nvPr/>
        </p:nvSpPr>
        <p:spPr>
          <a:xfrm>
            <a:off x="3117624" y="1119887"/>
            <a:ext cx="68017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HIGH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3117624" y="6268663"/>
            <a:ext cx="68017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endParaRPr/>
          </a:p>
        </p:txBody>
      </p:sp>
      <p:grpSp>
        <p:nvGrpSpPr>
          <p:cNvPr id="189" name="Google Shape;189;p14"/>
          <p:cNvGrpSpPr/>
          <p:nvPr/>
        </p:nvGrpSpPr>
        <p:grpSpPr>
          <a:xfrm>
            <a:off x="3755904" y="1111220"/>
            <a:ext cx="2357042" cy="2424205"/>
            <a:chOff x="0" y="-28575"/>
            <a:chExt cx="950351" cy="977431"/>
          </a:xfrm>
        </p:grpSpPr>
        <p:sp>
          <p:nvSpPr>
            <p:cNvPr id="190" name="Google Shape;190;p14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F151FF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3747437" y="3959341"/>
            <a:ext cx="2357042" cy="2424205"/>
            <a:chOff x="0" y="-28575"/>
            <a:chExt cx="950351" cy="977431"/>
          </a:xfrm>
        </p:grpSpPr>
        <p:sp>
          <p:nvSpPr>
            <p:cNvPr id="193" name="Google Shape;193;p14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8146FF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4"/>
          <p:cNvGrpSpPr/>
          <p:nvPr/>
        </p:nvGrpSpPr>
        <p:grpSpPr>
          <a:xfrm>
            <a:off x="799200" y="3959341"/>
            <a:ext cx="2357042" cy="2424205"/>
            <a:chOff x="0" y="-28575"/>
            <a:chExt cx="950351" cy="977431"/>
          </a:xfrm>
        </p:grpSpPr>
        <p:sp>
          <p:nvSpPr>
            <p:cNvPr id="196" name="Google Shape;196;p14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55838" y="0"/>
                  </a:moveTo>
                  <a:lnTo>
                    <a:pt x="894513" y="0"/>
                  </a:lnTo>
                  <a:cubicBezTo>
                    <a:pt x="909322" y="0"/>
                    <a:pt x="923525" y="5883"/>
                    <a:pt x="933996" y="16355"/>
                  </a:cubicBezTo>
                  <a:cubicBezTo>
                    <a:pt x="944468" y="26826"/>
                    <a:pt x="950351" y="41029"/>
                    <a:pt x="950351" y="55838"/>
                  </a:cubicBezTo>
                  <a:lnTo>
                    <a:pt x="950351" y="893018"/>
                  </a:lnTo>
                  <a:cubicBezTo>
                    <a:pt x="950351" y="923856"/>
                    <a:pt x="925352" y="948856"/>
                    <a:pt x="894513" y="948856"/>
                  </a:cubicBezTo>
                  <a:lnTo>
                    <a:pt x="55838" y="948856"/>
                  </a:lnTo>
                  <a:cubicBezTo>
                    <a:pt x="41029" y="948856"/>
                    <a:pt x="26826" y="942973"/>
                    <a:pt x="16355" y="932501"/>
                  </a:cubicBezTo>
                  <a:cubicBezTo>
                    <a:pt x="5883" y="922030"/>
                    <a:pt x="0" y="907827"/>
                    <a:pt x="0" y="893018"/>
                  </a:cubicBezTo>
                  <a:lnTo>
                    <a:pt x="0" y="55838"/>
                  </a:lnTo>
                  <a:cubicBezTo>
                    <a:pt x="0" y="25000"/>
                    <a:pt x="25000" y="0"/>
                    <a:pt x="55838" y="0"/>
                  </a:cubicBezTo>
                  <a:close/>
                </a:path>
              </a:pathLst>
            </a:custGeom>
            <a:solidFill>
              <a:srgbClr val="D50A7E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4"/>
          <p:cNvSpPr txBox="1"/>
          <p:nvPr/>
        </p:nvSpPr>
        <p:spPr>
          <a:xfrm>
            <a:off x="4695963" y="3707429"/>
            <a:ext cx="162934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HIGH</a:t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590115" y="3707429"/>
            <a:ext cx="1629348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endParaRPr/>
          </a:p>
        </p:txBody>
      </p:sp>
      <p:grpSp>
        <p:nvGrpSpPr>
          <p:cNvPr id="200" name="Google Shape;200;p14"/>
          <p:cNvGrpSpPr/>
          <p:nvPr/>
        </p:nvGrpSpPr>
        <p:grpSpPr>
          <a:xfrm>
            <a:off x="6563900" y="1111220"/>
            <a:ext cx="3372100" cy="1066346"/>
            <a:chOff x="0" y="-94495"/>
            <a:chExt cx="4496133" cy="1421795"/>
          </a:xfrm>
        </p:grpSpPr>
        <p:grpSp>
          <p:nvGrpSpPr>
            <p:cNvPr id="201" name="Google Shape;201;p14"/>
            <p:cNvGrpSpPr/>
            <p:nvPr/>
          </p:nvGrpSpPr>
          <p:grpSpPr>
            <a:xfrm>
              <a:off x="0" y="-94495"/>
              <a:ext cx="4496133" cy="1421795"/>
              <a:chOff x="0" y="-28575"/>
              <a:chExt cx="1359619" cy="429947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0" y="0"/>
                <a:ext cx="1359619" cy="401372"/>
              </a:xfrm>
              <a:custGeom>
                <a:rect b="b" l="l" r="r" t="t"/>
                <a:pathLst>
                  <a:path extrusionOk="0" h="401372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362342"/>
                    </a:lnTo>
                    <a:cubicBezTo>
                      <a:pt x="1359619" y="383898"/>
                      <a:pt x="1342145" y="401372"/>
                      <a:pt x="1320589" y="401372"/>
                    </a:cubicBezTo>
                    <a:lnTo>
                      <a:pt x="39030" y="401372"/>
                    </a:lnTo>
                    <a:cubicBezTo>
                      <a:pt x="28679" y="401372"/>
                      <a:pt x="18751" y="397260"/>
                      <a:pt x="11432" y="389940"/>
                    </a:cubicBezTo>
                    <a:cubicBezTo>
                      <a:pt x="4112" y="382621"/>
                      <a:pt x="0" y="372693"/>
                      <a:pt x="0" y="362342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38100">
                <a:solidFill>
                  <a:srgbClr val="274B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 txBox="1"/>
              <p:nvPr/>
            </p:nvSpPr>
            <p:spPr>
              <a:xfrm>
                <a:off x="0" y="-28575"/>
                <a:ext cx="1359619" cy="429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04;p14"/>
            <p:cNvSpPr txBox="1"/>
            <p:nvPr/>
          </p:nvSpPr>
          <p:spPr>
            <a:xfrm>
              <a:off x="508000" y="379118"/>
              <a:ext cx="1539900" cy="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274BF2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1738896" y="410868"/>
              <a:ext cx="26196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lobortis. </a:t>
              </a: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6563900" y="2469079"/>
            <a:ext cx="3372100" cy="1066346"/>
            <a:chOff x="0" y="-94495"/>
            <a:chExt cx="4496133" cy="1421795"/>
          </a:xfrm>
        </p:grpSpPr>
        <p:grpSp>
          <p:nvGrpSpPr>
            <p:cNvPr id="207" name="Google Shape;207;p14"/>
            <p:cNvGrpSpPr/>
            <p:nvPr/>
          </p:nvGrpSpPr>
          <p:grpSpPr>
            <a:xfrm>
              <a:off x="0" y="-94495"/>
              <a:ext cx="4496133" cy="1421795"/>
              <a:chOff x="0" y="-28575"/>
              <a:chExt cx="1359619" cy="429947"/>
            </a:xfrm>
          </p:grpSpPr>
          <p:sp>
            <p:nvSpPr>
              <p:cNvPr id="208" name="Google Shape;208;p14"/>
              <p:cNvSpPr/>
              <p:nvPr/>
            </p:nvSpPr>
            <p:spPr>
              <a:xfrm>
                <a:off x="0" y="0"/>
                <a:ext cx="1359619" cy="401372"/>
              </a:xfrm>
              <a:custGeom>
                <a:rect b="b" l="l" r="r" t="t"/>
                <a:pathLst>
                  <a:path extrusionOk="0" h="401372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362342"/>
                    </a:lnTo>
                    <a:cubicBezTo>
                      <a:pt x="1359619" y="383898"/>
                      <a:pt x="1342145" y="401372"/>
                      <a:pt x="1320589" y="401372"/>
                    </a:cubicBezTo>
                    <a:lnTo>
                      <a:pt x="39030" y="401372"/>
                    </a:lnTo>
                    <a:cubicBezTo>
                      <a:pt x="28679" y="401372"/>
                      <a:pt x="18751" y="397260"/>
                      <a:pt x="11432" y="389940"/>
                    </a:cubicBezTo>
                    <a:cubicBezTo>
                      <a:pt x="4112" y="382621"/>
                      <a:pt x="0" y="372693"/>
                      <a:pt x="0" y="362342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38100">
                <a:solidFill>
                  <a:srgbClr val="F151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 txBox="1"/>
              <p:nvPr/>
            </p:nvSpPr>
            <p:spPr>
              <a:xfrm>
                <a:off x="0" y="-28575"/>
                <a:ext cx="1359619" cy="429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210;p14"/>
            <p:cNvSpPr txBox="1"/>
            <p:nvPr/>
          </p:nvSpPr>
          <p:spPr>
            <a:xfrm>
              <a:off x="508000" y="379118"/>
              <a:ext cx="1539900" cy="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F151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1738896" y="410868"/>
              <a:ext cx="26196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lobortis. </a:t>
              </a:r>
              <a:endParaRPr/>
            </a:p>
          </p:txBody>
        </p:sp>
      </p:grpSp>
      <p:grpSp>
        <p:nvGrpSpPr>
          <p:cNvPr id="212" name="Google Shape;212;p14"/>
          <p:cNvGrpSpPr/>
          <p:nvPr/>
        </p:nvGrpSpPr>
        <p:grpSpPr>
          <a:xfrm>
            <a:off x="6565201" y="3826504"/>
            <a:ext cx="3372100" cy="1066346"/>
            <a:chOff x="0" y="-94495"/>
            <a:chExt cx="4496133" cy="1421795"/>
          </a:xfrm>
        </p:grpSpPr>
        <p:grpSp>
          <p:nvGrpSpPr>
            <p:cNvPr id="213" name="Google Shape;213;p14"/>
            <p:cNvGrpSpPr/>
            <p:nvPr/>
          </p:nvGrpSpPr>
          <p:grpSpPr>
            <a:xfrm>
              <a:off x="0" y="-94495"/>
              <a:ext cx="4496133" cy="1421795"/>
              <a:chOff x="0" y="-28575"/>
              <a:chExt cx="1359619" cy="429947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0" y="0"/>
                <a:ext cx="1359619" cy="401372"/>
              </a:xfrm>
              <a:custGeom>
                <a:rect b="b" l="l" r="r" t="t"/>
                <a:pathLst>
                  <a:path extrusionOk="0" h="401372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362342"/>
                    </a:lnTo>
                    <a:cubicBezTo>
                      <a:pt x="1359619" y="383898"/>
                      <a:pt x="1342145" y="401372"/>
                      <a:pt x="1320589" y="401372"/>
                    </a:cubicBezTo>
                    <a:lnTo>
                      <a:pt x="39030" y="401372"/>
                    </a:lnTo>
                    <a:cubicBezTo>
                      <a:pt x="28679" y="401372"/>
                      <a:pt x="18751" y="397260"/>
                      <a:pt x="11432" y="389940"/>
                    </a:cubicBezTo>
                    <a:cubicBezTo>
                      <a:pt x="4112" y="382621"/>
                      <a:pt x="0" y="372693"/>
                      <a:pt x="0" y="362342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38100">
                <a:solidFill>
                  <a:srgbClr val="D50A7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 txBox="1"/>
              <p:nvPr/>
            </p:nvSpPr>
            <p:spPr>
              <a:xfrm>
                <a:off x="0" y="-28575"/>
                <a:ext cx="1359619" cy="429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14"/>
            <p:cNvSpPr txBox="1"/>
            <p:nvPr/>
          </p:nvSpPr>
          <p:spPr>
            <a:xfrm>
              <a:off x="508000" y="379118"/>
              <a:ext cx="1539900" cy="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D50A7E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1738896" y="410868"/>
              <a:ext cx="26196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lobortis. </a:t>
              </a:r>
              <a:endParaRPr/>
            </a:p>
          </p:txBody>
        </p:sp>
      </p:grpSp>
      <p:grpSp>
        <p:nvGrpSpPr>
          <p:cNvPr id="218" name="Google Shape;218;p14"/>
          <p:cNvGrpSpPr/>
          <p:nvPr/>
        </p:nvGrpSpPr>
        <p:grpSpPr>
          <a:xfrm>
            <a:off x="6563900" y="5183928"/>
            <a:ext cx="3372100" cy="1066346"/>
            <a:chOff x="0" y="-94495"/>
            <a:chExt cx="4496133" cy="1421795"/>
          </a:xfrm>
        </p:grpSpPr>
        <p:grpSp>
          <p:nvGrpSpPr>
            <p:cNvPr id="219" name="Google Shape;219;p14"/>
            <p:cNvGrpSpPr/>
            <p:nvPr/>
          </p:nvGrpSpPr>
          <p:grpSpPr>
            <a:xfrm>
              <a:off x="0" y="-94495"/>
              <a:ext cx="4496133" cy="1421795"/>
              <a:chOff x="0" y="-28575"/>
              <a:chExt cx="1359619" cy="429947"/>
            </a:xfrm>
          </p:grpSpPr>
          <p:sp>
            <p:nvSpPr>
              <p:cNvPr id="220" name="Google Shape;220;p14"/>
              <p:cNvSpPr/>
              <p:nvPr/>
            </p:nvSpPr>
            <p:spPr>
              <a:xfrm>
                <a:off x="0" y="0"/>
                <a:ext cx="1359619" cy="401372"/>
              </a:xfrm>
              <a:custGeom>
                <a:rect b="b" l="l" r="r" t="t"/>
                <a:pathLst>
                  <a:path extrusionOk="0" h="401372" w="1359619">
                    <a:moveTo>
                      <a:pt x="39030" y="0"/>
                    </a:moveTo>
                    <a:lnTo>
                      <a:pt x="1320589" y="0"/>
                    </a:lnTo>
                    <a:cubicBezTo>
                      <a:pt x="1330940" y="0"/>
                      <a:pt x="1340868" y="4112"/>
                      <a:pt x="1348187" y="11432"/>
                    </a:cubicBezTo>
                    <a:cubicBezTo>
                      <a:pt x="1355507" y="18751"/>
                      <a:pt x="1359619" y="28679"/>
                      <a:pt x="1359619" y="39030"/>
                    </a:cubicBezTo>
                    <a:lnTo>
                      <a:pt x="1359619" y="362342"/>
                    </a:lnTo>
                    <a:cubicBezTo>
                      <a:pt x="1359619" y="383898"/>
                      <a:pt x="1342145" y="401372"/>
                      <a:pt x="1320589" y="401372"/>
                    </a:cubicBezTo>
                    <a:lnTo>
                      <a:pt x="39030" y="401372"/>
                    </a:lnTo>
                    <a:cubicBezTo>
                      <a:pt x="28679" y="401372"/>
                      <a:pt x="18751" y="397260"/>
                      <a:pt x="11432" y="389940"/>
                    </a:cubicBezTo>
                    <a:cubicBezTo>
                      <a:pt x="4112" y="382621"/>
                      <a:pt x="0" y="372693"/>
                      <a:pt x="0" y="362342"/>
                    </a:cubicBezTo>
                    <a:lnTo>
                      <a:pt x="0" y="39030"/>
                    </a:lnTo>
                    <a:cubicBezTo>
                      <a:pt x="0" y="28679"/>
                      <a:pt x="4112" y="18751"/>
                      <a:pt x="11432" y="11432"/>
                    </a:cubicBezTo>
                    <a:cubicBezTo>
                      <a:pt x="18751" y="4112"/>
                      <a:pt x="28679" y="0"/>
                      <a:pt x="3903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38100">
                <a:solidFill>
                  <a:srgbClr val="8146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 txBox="1"/>
              <p:nvPr/>
            </p:nvSpPr>
            <p:spPr>
              <a:xfrm>
                <a:off x="0" y="-28575"/>
                <a:ext cx="1359619" cy="429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222;p14"/>
            <p:cNvSpPr txBox="1"/>
            <p:nvPr/>
          </p:nvSpPr>
          <p:spPr>
            <a:xfrm>
              <a:off x="508000" y="379118"/>
              <a:ext cx="1539900" cy="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8146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223" name="Google Shape;223;p14"/>
            <p:cNvSpPr txBox="1"/>
            <p:nvPr/>
          </p:nvSpPr>
          <p:spPr>
            <a:xfrm>
              <a:off x="1738896" y="410868"/>
              <a:ext cx="26196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lobortis. </a:t>
              </a:r>
              <a:endParaRPr/>
            </a:p>
          </p:txBody>
        </p:sp>
      </p:grpSp>
      <p:pic>
        <p:nvPicPr>
          <p:cNvPr id="224" name="Google Shape;22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4350" y="1583500"/>
            <a:ext cx="1566525" cy="151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7200" y="1628237"/>
            <a:ext cx="1357250" cy="13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6100" y="4383633"/>
            <a:ext cx="1566525" cy="1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9613" y="4363763"/>
            <a:ext cx="1192435" cy="15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0" y="2191424"/>
            <a:ext cx="10704003" cy="6021001"/>
          </a:xfrm>
          <a:custGeom>
            <a:rect b="b" l="l" r="r" t="t"/>
            <a:pathLst>
              <a:path extrusionOk="0" h="6021001" w="10704003">
                <a:moveTo>
                  <a:pt x="0" y="0"/>
                </a:moveTo>
                <a:lnTo>
                  <a:pt x="10704003" y="0"/>
                </a:lnTo>
                <a:lnTo>
                  <a:pt x="10704003" y="6021001"/>
                </a:lnTo>
                <a:lnTo>
                  <a:pt x="0" y="6021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5"/>
          <p:cNvSpPr/>
          <p:nvPr/>
        </p:nvSpPr>
        <p:spPr>
          <a:xfrm>
            <a:off x="2368825" y="1067710"/>
            <a:ext cx="2651816" cy="2651816"/>
          </a:xfrm>
          <a:custGeom>
            <a:rect b="b" l="l" r="r" t="t"/>
            <a:pathLst>
              <a:path extrusionOk="0" h="812800" w="812800">
                <a:moveTo>
                  <a:pt x="49631" y="0"/>
                </a:moveTo>
                <a:lnTo>
                  <a:pt x="763169" y="0"/>
                </a:lnTo>
                <a:cubicBezTo>
                  <a:pt x="776332" y="0"/>
                  <a:pt x="788956" y="5229"/>
                  <a:pt x="798263" y="14537"/>
                </a:cubicBezTo>
                <a:cubicBezTo>
                  <a:pt x="807571" y="23844"/>
                  <a:pt x="812800" y="36468"/>
                  <a:pt x="812800" y="49631"/>
                </a:cubicBezTo>
                <a:lnTo>
                  <a:pt x="812800" y="763169"/>
                </a:lnTo>
                <a:cubicBezTo>
                  <a:pt x="812800" y="776332"/>
                  <a:pt x="807571" y="788956"/>
                  <a:pt x="798263" y="798263"/>
                </a:cubicBezTo>
                <a:cubicBezTo>
                  <a:pt x="788956" y="807571"/>
                  <a:pt x="776332" y="812800"/>
                  <a:pt x="763169" y="812800"/>
                </a:cubicBezTo>
                <a:lnTo>
                  <a:pt x="49631" y="812800"/>
                </a:lnTo>
                <a:cubicBezTo>
                  <a:pt x="36468" y="812800"/>
                  <a:pt x="23844" y="807571"/>
                  <a:pt x="14537" y="798263"/>
                </a:cubicBezTo>
                <a:cubicBezTo>
                  <a:pt x="5229" y="788956"/>
                  <a:pt x="0" y="776332"/>
                  <a:pt x="0" y="763169"/>
                </a:cubicBezTo>
                <a:lnTo>
                  <a:pt x="0" y="49631"/>
                </a:lnTo>
                <a:cubicBezTo>
                  <a:pt x="0" y="36468"/>
                  <a:pt x="5229" y="23844"/>
                  <a:pt x="14537" y="14537"/>
                </a:cubicBezTo>
                <a:cubicBezTo>
                  <a:pt x="23844" y="5229"/>
                  <a:pt x="36468" y="0"/>
                  <a:pt x="49631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98" r="-24998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5685772" y="1067710"/>
            <a:ext cx="2651816" cy="2651816"/>
          </a:xfrm>
          <a:custGeom>
            <a:rect b="b" l="l" r="r" t="t"/>
            <a:pathLst>
              <a:path extrusionOk="0" h="812800" w="812800">
                <a:moveTo>
                  <a:pt x="49631" y="0"/>
                </a:moveTo>
                <a:lnTo>
                  <a:pt x="763169" y="0"/>
                </a:lnTo>
                <a:cubicBezTo>
                  <a:pt x="776332" y="0"/>
                  <a:pt x="788956" y="5229"/>
                  <a:pt x="798263" y="14537"/>
                </a:cubicBezTo>
                <a:cubicBezTo>
                  <a:pt x="807571" y="23844"/>
                  <a:pt x="812800" y="36468"/>
                  <a:pt x="812800" y="49631"/>
                </a:cubicBezTo>
                <a:lnTo>
                  <a:pt x="812800" y="763169"/>
                </a:lnTo>
                <a:cubicBezTo>
                  <a:pt x="812800" y="776332"/>
                  <a:pt x="807571" y="788956"/>
                  <a:pt x="798263" y="798263"/>
                </a:cubicBezTo>
                <a:cubicBezTo>
                  <a:pt x="788956" y="807571"/>
                  <a:pt x="776332" y="812800"/>
                  <a:pt x="763169" y="812800"/>
                </a:cubicBezTo>
                <a:lnTo>
                  <a:pt x="49631" y="812800"/>
                </a:lnTo>
                <a:cubicBezTo>
                  <a:pt x="36468" y="812800"/>
                  <a:pt x="23844" y="807571"/>
                  <a:pt x="14537" y="798263"/>
                </a:cubicBezTo>
                <a:cubicBezTo>
                  <a:pt x="5229" y="788956"/>
                  <a:pt x="0" y="776332"/>
                  <a:pt x="0" y="763169"/>
                </a:cubicBezTo>
                <a:lnTo>
                  <a:pt x="0" y="49631"/>
                </a:lnTo>
                <a:cubicBezTo>
                  <a:pt x="0" y="36468"/>
                  <a:pt x="5229" y="23844"/>
                  <a:pt x="14537" y="14537"/>
                </a:cubicBezTo>
                <a:cubicBezTo>
                  <a:pt x="23844" y="5229"/>
                  <a:pt x="36468" y="0"/>
                  <a:pt x="49631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4998" l="0" r="0" t="-24998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2355610" y="4267848"/>
            <a:ext cx="2651816" cy="2651816"/>
          </a:xfrm>
          <a:custGeom>
            <a:rect b="b" l="l" r="r" t="t"/>
            <a:pathLst>
              <a:path extrusionOk="0" h="812800" w="812800">
                <a:moveTo>
                  <a:pt x="49631" y="0"/>
                </a:moveTo>
                <a:lnTo>
                  <a:pt x="763169" y="0"/>
                </a:lnTo>
                <a:cubicBezTo>
                  <a:pt x="776332" y="0"/>
                  <a:pt x="788956" y="5229"/>
                  <a:pt x="798263" y="14537"/>
                </a:cubicBezTo>
                <a:cubicBezTo>
                  <a:pt x="807571" y="23844"/>
                  <a:pt x="812800" y="36468"/>
                  <a:pt x="812800" y="49631"/>
                </a:cubicBezTo>
                <a:lnTo>
                  <a:pt x="812800" y="763169"/>
                </a:lnTo>
                <a:cubicBezTo>
                  <a:pt x="812800" y="776332"/>
                  <a:pt x="807571" y="788956"/>
                  <a:pt x="798263" y="798263"/>
                </a:cubicBezTo>
                <a:cubicBezTo>
                  <a:pt x="788956" y="807571"/>
                  <a:pt x="776332" y="812800"/>
                  <a:pt x="763169" y="812800"/>
                </a:cubicBezTo>
                <a:lnTo>
                  <a:pt x="49631" y="812800"/>
                </a:lnTo>
                <a:cubicBezTo>
                  <a:pt x="36468" y="812800"/>
                  <a:pt x="23844" y="807571"/>
                  <a:pt x="14537" y="798263"/>
                </a:cubicBezTo>
                <a:cubicBezTo>
                  <a:pt x="5229" y="788956"/>
                  <a:pt x="0" y="776332"/>
                  <a:pt x="0" y="763169"/>
                </a:cubicBezTo>
                <a:lnTo>
                  <a:pt x="0" y="49631"/>
                </a:lnTo>
                <a:cubicBezTo>
                  <a:pt x="0" y="36468"/>
                  <a:pt x="5229" y="23844"/>
                  <a:pt x="14537" y="14537"/>
                </a:cubicBezTo>
                <a:cubicBezTo>
                  <a:pt x="23844" y="5229"/>
                  <a:pt x="36468" y="0"/>
                  <a:pt x="49631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76753" r="-24413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5672557" y="4267848"/>
            <a:ext cx="2651816" cy="2651816"/>
          </a:xfrm>
          <a:custGeom>
            <a:rect b="b" l="l" r="r" t="t"/>
            <a:pathLst>
              <a:path extrusionOk="0" h="812800" w="812800">
                <a:moveTo>
                  <a:pt x="49631" y="0"/>
                </a:moveTo>
                <a:lnTo>
                  <a:pt x="763169" y="0"/>
                </a:lnTo>
                <a:cubicBezTo>
                  <a:pt x="776332" y="0"/>
                  <a:pt x="788956" y="5229"/>
                  <a:pt x="798263" y="14537"/>
                </a:cubicBezTo>
                <a:cubicBezTo>
                  <a:pt x="807571" y="23844"/>
                  <a:pt x="812800" y="36468"/>
                  <a:pt x="812800" y="49631"/>
                </a:cubicBezTo>
                <a:lnTo>
                  <a:pt x="812800" y="763169"/>
                </a:lnTo>
                <a:cubicBezTo>
                  <a:pt x="812800" y="776332"/>
                  <a:pt x="807571" y="788956"/>
                  <a:pt x="798263" y="798263"/>
                </a:cubicBezTo>
                <a:cubicBezTo>
                  <a:pt x="788956" y="807571"/>
                  <a:pt x="776332" y="812800"/>
                  <a:pt x="763169" y="812800"/>
                </a:cubicBezTo>
                <a:lnTo>
                  <a:pt x="49631" y="812800"/>
                </a:lnTo>
                <a:cubicBezTo>
                  <a:pt x="36468" y="812800"/>
                  <a:pt x="23844" y="807571"/>
                  <a:pt x="14537" y="798263"/>
                </a:cubicBezTo>
                <a:cubicBezTo>
                  <a:pt x="5229" y="788956"/>
                  <a:pt x="0" y="776332"/>
                  <a:pt x="0" y="763169"/>
                </a:cubicBezTo>
                <a:lnTo>
                  <a:pt x="0" y="49631"/>
                </a:lnTo>
                <a:cubicBezTo>
                  <a:pt x="0" y="36468"/>
                  <a:pt x="5229" y="23844"/>
                  <a:pt x="14537" y="14537"/>
                </a:cubicBezTo>
                <a:cubicBezTo>
                  <a:pt x="23844" y="5229"/>
                  <a:pt x="36468" y="0"/>
                  <a:pt x="49631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1221" l="0" r="0" t="-3774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15"/>
          <p:cNvCxnSpPr/>
          <p:nvPr/>
        </p:nvCxnSpPr>
        <p:spPr>
          <a:xfrm rot="10800000">
            <a:off x="5346599" y="1328341"/>
            <a:ext cx="0" cy="5330692"/>
          </a:xfrm>
          <a:prstGeom prst="straightConnector1">
            <a:avLst/>
          </a:prstGeom>
          <a:noFill/>
          <a:ln cap="flat" cmpd="sng" w="38100">
            <a:solidFill>
              <a:srgbClr val="A2ACC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38" name="Google Shape;238;p15"/>
          <p:cNvGrpSpPr/>
          <p:nvPr/>
        </p:nvGrpSpPr>
        <p:grpSpPr>
          <a:xfrm>
            <a:off x="5249241" y="1207153"/>
            <a:ext cx="194716" cy="170376"/>
            <a:chOff x="0" y="0"/>
            <a:chExt cx="812800" cy="711200"/>
          </a:xfrm>
        </p:grpSpPr>
        <p:sp>
          <p:nvSpPr>
            <p:cNvPr id="239" name="Google Shape;239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240" name="Google Shape;240;p1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1" name="Google Shape;241;p15"/>
          <p:cNvCxnSpPr/>
          <p:nvPr/>
        </p:nvCxnSpPr>
        <p:spPr>
          <a:xfrm>
            <a:off x="2681253" y="3993687"/>
            <a:ext cx="5330692" cy="0"/>
          </a:xfrm>
          <a:prstGeom prst="straightConnector1">
            <a:avLst/>
          </a:prstGeom>
          <a:noFill/>
          <a:ln cap="flat" cmpd="sng" w="38100">
            <a:solidFill>
              <a:srgbClr val="A2ACC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42" name="Google Shape;242;p15"/>
          <p:cNvGrpSpPr/>
          <p:nvPr/>
        </p:nvGrpSpPr>
        <p:grpSpPr>
          <a:xfrm rot="-5400000">
            <a:off x="2583895" y="3908499"/>
            <a:ext cx="194716" cy="170376"/>
            <a:chOff x="0" y="0"/>
            <a:chExt cx="812800" cy="711200"/>
          </a:xfrm>
        </p:grpSpPr>
        <p:sp>
          <p:nvSpPr>
            <p:cNvPr id="243" name="Google Shape;243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244" name="Google Shape;244;p1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5"/>
          <p:cNvGrpSpPr/>
          <p:nvPr/>
        </p:nvGrpSpPr>
        <p:grpSpPr>
          <a:xfrm rot="5400000">
            <a:off x="7963776" y="3908499"/>
            <a:ext cx="194716" cy="170376"/>
            <a:chOff x="0" y="0"/>
            <a:chExt cx="812800" cy="711200"/>
          </a:xfrm>
        </p:grpSpPr>
        <p:sp>
          <p:nvSpPr>
            <p:cNvPr id="246" name="Google Shape;246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247" name="Google Shape;247;p1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5"/>
          <p:cNvGrpSpPr/>
          <p:nvPr/>
        </p:nvGrpSpPr>
        <p:grpSpPr>
          <a:xfrm rot="10800000">
            <a:off x="5249241" y="6573845"/>
            <a:ext cx="194716" cy="170376"/>
            <a:chOff x="0" y="0"/>
            <a:chExt cx="812800" cy="711200"/>
          </a:xfrm>
        </p:grpSpPr>
        <p:sp>
          <p:nvSpPr>
            <p:cNvPr id="249" name="Google Shape;249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ACC5"/>
            </a:solidFill>
            <a:ln>
              <a:noFill/>
            </a:ln>
          </p:spPr>
        </p:sp>
        <p:sp>
          <p:nvSpPr>
            <p:cNvPr id="250" name="Google Shape;250;p1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15"/>
          <p:cNvGrpSpPr/>
          <p:nvPr/>
        </p:nvGrpSpPr>
        <p:grpSpPr>
          <a:xfrm>
            <a:off x="2368825" y="992146"/>
            <a:ext cx="2651859" cy="2727423"/>
            <a:chOff x="0" y="-28575"/>
            <a:chExt cx="950351" cy="977431"/>
          </a:xfrm>
        </p:grpSpPr>
        <p:sp>
          <p:nvSpPr>
            <p:cNvPr id="252" name="Google Shape;252;p15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49631" y="0"/>
                  </a:moveTo>
                  <a:lnTo>
                    <a:pt x="900720" y="0"/>
                  </a:lnTo>
                  <a:cubicBezTo>
                    <a:pt x="913883" y="0"/>
                    <a:pt x="926507" y="5229"/>
                    <a:pt x="935814" y="14537"/>
                  </a:cubicBezTo>
                  <a:cubicBezTo>
                    <a:pt x="945122" y="23844"/>
                    <a:pt x="950351" y="36468"/>
                    <a:pt x="950351" y="49631"/>
                  </a:cubicBezTo>
                  <a:lnTo>
                    <a:pt x="950351" y="899225"/>
                  </a:lnTo>
                  <a:cubicBezTo>
                    <a:pt x="950351" y="926635"/>
                    <a:pt x="928130" y="948856"/>
                    <a:pt x="900720" y="948856"/>
                  </a:cubicBezTo>
                  <a:lnTo>
                    <a:pt x="49631" y="948856"/>
                  </a:lnTo>
                  <a:cubicBezTo>
                    <a:pt x="36468" y="948856"/>
                    <a:pt x="23844" y="943627"/>
                    <a:pt x="14537" y="934319"/>
                  </a:cubicBezTo>
                  <a:cubicBezTo>
                    <a:pt x="5229" y="925012"/>
                    <a:pt x="0" y="912388"/>
                    <a:pt x="0" y="899225"/>
                  </a:cubicBezTo>
                  <a:lnTo>
                    <a:pt x="0" y="49631"/>
                  </a:lnTo>
                  <a:cubicBezTo>
                    <a:pt x="0" y="36468"/>
                    <a:pt x="5229" y="23844"/>
                    <a:pt x="14537" y="14537"/>
                  </a:cubicBezTo>
                  <a:cubicBezTo>
                    <a:pt x="23844" y="5229"/>
                    <a:pt x="36468" y="0"/>
                    <a:pt x="49631" y="0"/>
                  </a:cubicBezTo>
                  <a:close/>
                </a:path>
              </a:pathLst>
            </a:custGeom>
            <a:solidFill>
              <a:srgbClr val="274BF2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5"/>
          <p:cNvSpPr txBox="1"/>
          <p:nvPr/>
        </p:nvSpPr>
        <p:spPr>
          <a:xfrm>
            <a:off x="4963979" y="1008443"/>
            <a:ext cx="765242" cy="118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HIGH</a:t>
            </a: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4963979" y="6801130"/>
            <a:ext cx="765242" cy="118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>
            <a:off x="5682082" y="987976"/>
            <a:ext cx="2651816" cy="2727378"/>
            <a:chOff x="0" y="-28575"/>
            <a:chExt cx="950351" cy="977431"/>
          </a:xfrm>
        </p:grpSpPr>
        <p:sp>
          <p:nvSpPr>
            <p:cNvPr id="257" name="Google Shape;257;p15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49631" y="0"/>
                  </a:moveTo>
                  <a:lnTo>
                    <a:pt x="900720" y="0"/>
                  </a:lnTo>
                  <a:cubicBezTo>
                    <a:pt x="913883" y="0"/>
                    <a:pt x="926507" y="5229"/>
                    <a:pt x="935814" y="14537"/>
                  </a:cubicBezTo>
                  <a:cubicBezTo>
                    <a:pt x="945122" y="23844"/>
                    <a:pt x="950351" y="36468"/>
                    <a:pt x="950351" y="49631"/>
                  </a:cubicBezTo>
                  <a:lnTo>
                    <a:pt x="950351" y="899225"/>
                  </a:lnTo>
                  <a:cubicBezTo>
                    <a:pt x="950351" y="926635"/>
                    <a:pt x="928130" y="948856"/>
                    <a:pt x="900720" y="948856"/>
                  </a:cubicBezTo>
                  <a:lnTo>
                    <a:pt x="49631" y="948856"/>
                  </a:lnTo>
                  <a:cubicBezTo>
                    <a:pt x="36468" y="948856"/>
                    <a:pt x="23844" y="943627"/>
                    <a:pt x="14537" y="934319"/>
                  </a:cubicBezTo>
                  <a:cubicBezTo>
                    <a:pt x="5229" y="925012"/>
                    <a:pt x="0" y="912388"/>
                    <a:pt x="0" y="899225"/>
                  </a:cubicBezTo>
                  <a:lnTo>
                    <a:pt x="0" y="49631"/>
                  </a:lnTo>
                  <a:cubicBezTo>
                    <a:pt x="0" y="36468"/>
                    <a:pt x="5229" y="23844"/>
                    <a:pt x="14537" y="14537"/>
                  </a:cubicBezTo>
                  <a:cubicBezTo>
                    <a:pt x="23844" y="5229"/>
                    <a:pt x="36468" y="0"/>
                    <a:pt x="49631" y="0"/>
                  </a:cubicBezTo>
                  <a:close/>
                </a:path>
              </a:pathLst>
            </a:custGeom>
            <a:solidFill>
              <a:srgbClr val="F151FF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5"/>
          <p:cNvGrpSpPr/>
          <p:nvPr/>
        </p:nvGrpSpPr>
        <p:grpSpPr>
          <a:xfrm>
            <a:off x="5672557" y="4192286"/>
            <a:ext cx="2651816" cy="2727378"/>
            <a:chOff x="0" y="-28575"/>
            <a:chExt cx="950351" cy="977431"/>
          </a:xfrm>
        </p:grpSpPr>
        <p:sp>
          <p:nvSpPr>
            <p:cNvPr id="260" name="Google Shape;260;p15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49631" y="0"/>
                  </a:moveTo>
                  <a:lnTo>
                    <a:pt x="900720" y="0"/>
                  </a:lnTo>
                  <a:cubicBezTo>
                    <a:pt x="913883" y="0"/>
                    <a:pt x="926507" y="5229"/>
                    <a:pt x="935814" y="14537"/>
                  </a:cubicBezTo>
                  <a:cubicBezTo>
                    <a:pt x="945122" y="23844"/>
                    <a:pt x="950351" y="36468"/>
                    <a:pt x="950351" y="49631"/>
                  </a:cubicBezTo>
                  <a:lnTo>
                    <a:pt x="950351" y="899225"/>
                  </a:lnTo>
                  <a:cubicBezTo>
                    <a:pt x="950351" y="926635"/>
                    <a:pt x="928130" y="948856"/>
                    <a:pt x="900720" y="948856"/>
                  </a:cubicBezTo>
                  <a:lnTo>
                    <a:pt x="49631" y="948856"/>
                  </a:lnTo>
                  <a:cubicBezTo>
                    <a:pt x="36468" y="948856"/>
                    <a:pt x="23844" y="943627"/>
                    <a:pt x="14537" y="934319"/>
                  </a:cubicBezTo>
                  <a:cubicBezTo>
                    <a:pt x="5229" y="925012"/>
                    <a:pt x="0" y="912388"/>
                    <a:pt x="0" y="899225"/>
                  </a:cubicBezTo>
                  <a:lnTo>
                    <a:pt x="0" y="49631"/>
                  </a:lnTo>
                  <a:cubicBezTo>
                    <a:pt x="0" y="36468"/>
                    <a:pt x="5229" y="23844"/>
                    <a:pt x="14537" y="14537"/>
                  </a:cubicBezTo>
                  <a:cubicBezTo>
                    <a:pt x="23844" y="5229"/>
                    <a:pt x="36468" y="0"/>
                    <a:pt x="49631" y="0"/>
                  </a:cubicBezTo>
                  <a:close/>
                </a:path>
              </a:pathLst>
            </a:custGeom>
            <a:solidFill>
              <a:srgbClr val="8146FF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5"/>
          <p:cNvGrpSpPr/>
          <p:nvPr/>
        </p:nvGrpSpPr>
        <p:grpSpPr>
          <a:xfrm>
            <a:off x="2355610" y="4192286"/>
            <a:ext cx="2651816" cy="2727378"/>
            <a:chOff x="0" y="-28575"/>
            <a:chExt cx="950351" cy="977431"/>
          </a:xfrm>
        </p:grpSpPr>
        <p:sp>
          <p:nvSpPr>
            <p:cNvPr id="263" name="Google Shape;263;p15"/>
            <p:cNvSpPr/>
            <p:nvPr/>
          </p:nvSpPr>
          <p:spPr>
            <a:xfrm>
              <a:off x="0" y="0"/>
              <a:ext cx="950351" cy="948856"/>
            </a:xfrm>
            <a:custGeom>
              <a:rect b="b" l="l" r="r" t="t"/>
              <a:pathLst>
                <a:path extrusionOk="0" h="948856" w="950351">
                  <a:moveTo>
                    <a:pt x="49631" y="0"/>
                  </a:moveTo>
                  <a:lnTo>
                    <a:pt x="900720" y="0"/>
                  </a:lnTo>
                  <a:cubicBezTo>
                    <a:pt x="913883" y="0"/>
                    <a:pt x="926507" y="5229"/>
                    <a:pt x="935814" y="14537"/>
                  </a:cubicBezTo>
                  <a:cubicBezTo>
                    <a:pt x="945122" y="23844"/>
                    <a:pt x="950351" y="36468"/>
                    <a:pt x="950351" y="49631"/>
                  </a:cubicBezTo>
                  <a:lnTo>
                    <a:pt x="950351" y="899225"/>
                  </a:lnTo>
                  <a:cubicBezTo>
                    <a:pt x="950351" y="926635"/>
                    <a:pt x="928130" y="948856"/>
                    <a:pt x="900720" y="948856"/>
                  </a:cubicBezTo>
                  <a:lnTo>
                    <a:pt x="49631" y="948856"/>
                  </a:lnTo>
                  <a:cubicBezTo>
                    <a:pt x="36468" y="948856"/>
                    <a:pt x="23844" y="943627"/>
                    <a:pt x="14537" y="934319"/>
                  </a:cubicBezTo>
                  <a:cubicBezTo>
                    <a:pt x="5229" y="925012"/>
                    <a:pt x="0" y="912388"/>
                    <a:pt x="0" y="899225"/>
                  </a:cubicBezTo>
                  <a:lnTo>
                    <a:pt x="0" y="49631"/>
                  </a:lnTo>
                  <a:cubicBezTo>
                    <a:pt x="0" y="36468"/>
                    <a:pt x="5229" y="23844"/>
                    <a:pt x="14537" y="14537"/>
                  </a:cubicBezTo>
                  <a:cubicBezTo>
                    <a:pt x="23844" y="5229"/>
                    <a:pt x="36468" y="0"/>
                    <a:pt x="49631" y="0"/>
                  </a:cubicBezTo>
                  <a:close/>
                </a:path>
              </a:pathLst>
            </a:custGeom>
            <a:solidFill>
              <a:srgbClr val="D50A7E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 txBox="1"/>
            <p:nvPr/>
          </p:nvSpPr>
          <p:spPr>
            <a:xfrm>
              <a:off x="0" y="-28575"/>
              <a:ext cx="950351" cy="977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293282" y="1772375"/>
            <a:ext cx="1833163" cy="1260336"/>
            <a:chOff x="0" y="0"/>
            <a:chExt cx="2444217" cy="1680448"/>
          </a:xfrm>
        </p:grpSpPr>
        <p:sp>
          <p:nvSpPr>
            <p:cNvPr id="266" name="Google Shape;266;p15"/>
            <p:cNvSpPr txBox="1"/>
            <p:nvPr/>
          </p:nvSpPr>
          <p:spPr>
            <a:xfrm>
              <a:off x="0" y="0"/>
              <a:ext cx="2444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274BF2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282117" y="450148"/>
              <a:ext cx="2162100" cy="12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 cras interdum taciti. </a:t>
              </a:r>
              <a:endParaRPr/>
            </a:p>
          </p:txBody>
        </p:sp>
      </p:grpSp>
      <p:sp>
        <p:nvSpPr>
          <p:cNvPr id="268" name="Google Shape;268;p15"/>
          <p:cNvSpPr txBox="1"/>
          <p:nvPr/>
        </p:nvSpPr>
        <p:spPr>
          <a:xfrm>
            <a:off x="6618187" y="3934420"/>
            <a:ext cx="1833116" cy="118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HIGH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2307007" y="3934420"/>
            <a:ext cx="1833116" cy="118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756000" y="396823"/>
            <a:ext cx="388534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2X2 MATRIX INFOGRAPHIC</a:t>
            </a:r>
            <a:endParaRPr/>
          </a:p>
        </p:txBody>
      </p:sp>
      <p:sp>
        <p:nvSpPr>
          <p:cNvPr id="271" name="Google Shape;271;p15"/>
          <p:cNvSpPr txBox="1"/>
          <p:nvPr/>
        </p:nvSpPr>
        <p:spPr>
          <a:xfrm>
            <a:off x="6051955" y="396823"/>
            <a:ext cx="388534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OCT 2024</a:t>
            </a:r>
            <a:endParaRPr/>
          </a:p>
        </p:txBody>
      </p:sp>
      <p:grpSp>
        <p:nvGrpSpPr>
          <p:cNvPr id="272" name="Google Shape;272;p15"/>
          <p:cNvGrpSpPr/>
          <p:nvPr/>
        </p:nvGrpSpPr>
        <p:grpSpPr>
          <a:xfrm>
            <a:off x="293282" y="5201924"/>
            <a:ext cx="1833163" cy="1260336"/>
            <a:chOff x="0" y="0"/>
            <a:chExt cx="2444217" cy="1680448"/>
          </a:xfrm>
        </p:grpSpPr>
        <p:sp>
          <p:nvSpPr>
            <p:cNvPr id="273" name="Google Shape;273;p15"/>
            <p:cNvSpPr txBox="1"/>
            <p:nvPr/>
          </p:nvSpPr>
          <p:spPr>
            <a:xfrm>
              <a:off x="0" y="0"/>
              <a:ext cx="2444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99" u="none" cap="none" strike="noStrike">
                  <a:solidFill>
                    <a:srgbClr val="D50A7E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TITLE HERE</a:t>
              </a:r>
              <a:endParaRPr/>
            </a:p>
          </p:txBody>
        </p:sp>
        <p:sp>
          <p:nvSpPr>
            <p:cNvPr id="274" name="Google Shape;274;p15"/>
            <p:cNvSpPr txBox="1"/>
            <p:nvPr/>
          </p:nvSpPr>
          <p:spPr>
            <a:xfrm>
              <a:off x="282117" y="450148"/>
              <a:ext cx="2162100" cy="12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odor amet, consectetuer adipiscing elit. Ipsum risus lobortis cras interdum taciti. </a:t>
              </a:r>
              <a:endParaRPr/>
            </a:p>
          </p:txBody>
        </p:sp>
      </p:grpSp>
      <p:sp>
        <p:nvSpPr>
          <p:cNvPr id="275" name="Google Shape;275;p15"/>
          <p:cNvSpPr txBox="1"/>
          <p:nvPr/>
        </p:nvSpPr>
        <p:spPr>
          <a:xfrm>
            <a:off x="8565603" y="1772375"/>
            <a:ext cx="183311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F151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TITLE HERE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8565603" y="2109986"/>
            <a:ext cx="16215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Lorem ipsum odor amet, consectetuer adipiscing elit. Ipsum risus lobortis cras interdum taciti. 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8565603" y="5201924"/>
            <a:ext cx="183311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8146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TITLE HERE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8565603" y="5539535"/>
            <a:ext cx="16215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Lorem ipsum odor amet, consectetuer adipiscing elit. Ipsum risus lobortis cras interdum taciti. 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6113" y="1599775"/>
            <a:ext cx="1670811" cy="165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7883" y="1685445"/>
            <a:ext cx="1447604" cy="148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6107" y="4731362"/>
            <a:ext cx="1670811" cy="17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5782" y="4699073"/>
            <a:ext cx="1271817" cy="171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>
            <a:off x="0" y="2191424"/>
            <a:ext cx="10704003" cy="6021001"/>
          </a:xfrm>
          <a:custGeom>
            <a:rect b="b" l="l" r="r" t="t"/>
            <a:pathLst>
              <a:path extrusionOk="0" h="6021001" w="10704003">
                <a:moveTo>
                  <a:pt x="0" y="0"/>
                </a:moveTo>
                <a:lnTo>
                  <a:pt x="10704003" y="0"/>
                </a:lnTo>
                <a:lnTo>
                  <a:pt x="10704003" y="6021001"/>
                </a:lnTo>
                <a:lnTo>
                  <a:pt x="0" y="6021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8" name="Google Shape;288;p16"/>
          <p:cNvGrpSpPr/>
          <p:nvPr/>
        </p:nvGrpSpPr>
        <p:grpSpPr>
          <a:xfrm>
            <a:off x="282607" y="1743507"/>
            <a:ext cx="3063891" cy="4885236"/>
            <a:chOff x="0" y="-38100"/>
            <a:chExt cx="1342589" cy="2140697"/>
          </a:xfrm>
        </p:grpSpPr>
        <p:sp>
          <p:nvSpPr>
            <p:cNvPr id="289" name="Google Shape;289;p16"/>
            <p:cNvSpPr/>
            <p:nvPr/>
          </p:nvSpPr>
          <p:spPr>
            <a:xfrm>
              <a:off x="0" y="0"/>
              <a:ext cx="1342589" cy="2102597"/>
            </a:xfrm>
            <a:custGeom>
              <a:rect b="b" l="l" r="r" t="t"/>
              <a:pathLst>
                <a:path extrusionOk="0" h="2102597" w="1342589">
                  <a:moveTo>
                    <a:pt x="37902" y="0"/>
                  </a:moveTo>
                  <a:lnTo>
                    <a:pt x="1304686" y="0"/>
                  </a:lnTo>
                  <a:cubicBezTo>
                    <a:pt x="1325619" y="0"/>
                    <a:pt x="1342589" y="16969"/>
                    <a:pt x="1342589" y="37902"/>
                  </a:cubicBezTo>
                  <a:lnTo>
                    <a:pt x="1342589" y="2064695"/>
                  </a:lnTo>
                  <a:cubicBezTo>
                    <a:pt x="1342589" y="2085628"/>
                    <a:pt x="1325619" y="2102597"/>
                    <a:pt x="1304686" y="2102597"/>
                  </a:cubicBezTo>
                  <a:lnTo>
                    <a:pt x="37902" y="2102597"/>
                  </a:lnTo>
                  <a:cubicBezTo>
                    <a:pt x="16969" y="2102597"/>
                    <a:pt x="0" y="2085628"/>
                    <a:pt x="0" y="2064695"/>
                  </a:cubicBezTo>
                  <a:lnTo>
                    <a:pt x="0" y="37902"/>
                  </a:lnTo>
                  <a:cubicBezTo>
                    <a:pt x="0" y="16969"/>
                    <a:pt x="16969" y="0"/>
                    <a:pt x="37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0" y="-38100"/>
              <a:ext cx="1342589" cy="2140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3489621" y="1743507"/>
            <a:ext cx="6919772" cy="4885236"/>
            <a:chOff x="0" y="-38100"/>
            <a:chExt cx="3032225" cy="2140697"/>
          </a:xfrm>
        </p:grpSpPr>
        <p:sp>
          <p:nvSpPr>
            <p:cNvPr id="292" name="Google Shape;292;p16"/>
            <p:cNvSpPr/>
            <p:nvPr/>
          </p:nvSpPr>
          <p:spPr>
            <a:xfrm>
              <a:off x="0" y="0"/>
              <a:ext cx="3032225" cy="2102597"/>
            </a:xfrm>
            <a:custGeom>
              <a:rect b="b" l="l" r="r" t="t"/>
              <a:pathLst>
                <a:path extrusionOk="0" h="2102597" w="3032225">
                  <a:moveTo>
                    <a:pt x="16782" y="0"/>
                  </a:moveTo>
                  <a:lnTo>
                    <a:pt x="3015443" y="0"/>
                  </a:lnTo>
                  <a:cubicBezTo>
                    <a:pt x="3019894" y="0"/>
                    <a:pt x="3024162" y="1768"/>
                    <a:pt x="3027310" y="4915"/>
                  </a:cubicBezTo>
                  <a:cubicBezTo>
                    <a:pt x="3030457" y="8063"/>
                    <a:pt x="3032225" y="12331"/>
                    <a:pt x="3032225" y="16782"/>
                  </a:cubicBezTo>
                  <a:lnTo>
                    <a:pt x="3032225" y="2085815"/>
                  </a:lnTo>
                  <a:cubicBezTo>
                    <a:pt x="3032225" y="2090266"/>
                    <a:pt x="3030457" y="2094535"/>
                    <a:pt x="3027310" y="2097682"/>
                  </a:cubicBezTo>
                  <a:cubicBezTo>
                    <a:pt x="3024162" y="2100829"/>
                    <a:pt x="3019894" y="2102597"/>
                    <a:pt x="3015443" y="2102597"/>
                  </a:cubicBezTo>
                  <a:lnTo>
                    <a:pt x="16782" y="2102597"/>
                  </a:lnTo>
                  <a:cubicBezTo>
                    <a:pt x="12331" y="2102597"/>
                    <a:pt x="8063" y="2100829"/>
                    <a:pt x="4915" y="2097682"/>
                  </a:cubicBezTo>
                  <a:cubicBezTo>
                    <a:pt x="1768" y="2094535"/>
                    <a:pt x="0" y="2090266"/>
                    <a:pt x="0" y="2085815"/>
                  </a:cubicBezTo>
                  <a:lnTo>
                    <a:pt x="0" y="16782"/>
                  </a:lnTo>
                  <a:cubicBezTo>
                    <a:pt x="0" y="12331"/>
                    <a:pt x="1768" y="8063"/>
                    <a:pt x="4915" y="4915"/>
                  </a:cubicBezTo>
                  <a:cubicBezTo>
                    <a:pt x="8063" y="1768"/>
                    <a:pt x="12331" y="0"/>
                    <a:pt x="16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0" y="-38100"/>
              <a:ext cx="3032225" cy="2140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6"/>
          <p:cNvGrpSpPr/>
          <p:nvPr/>
        </p:nvGrpSpPr>
        <p:grpSpPr>
          <a:xfrm>
            <a:off x="501859" y="1912229"/>
            <a:ext cx="2625387" cy="475963"/>
            <a:chOff x="0" y="-38100"/>
            <a:chExt cx="1150437" cy="208566"/>
          </a:xfrm>
        </p:grpSpPr>
        <p:sp>
          <p:nvSpPr>
            <p:cNvPr id="295" name="Google Shape;295;p16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2438" y="0"/>
                  </a:moveTo>
                  <a:lnTo>
                    <a:pt x="1118000" y="0"/>
                  </a:lnTo>
                  <a:cubicBezTo>
                    <a:pt x="1126603" y="0"/>
                    <a:pt x="1134853" y="3418"/>
                    <a:pt x="1140936" y="9501"/>
                  </a:cubicBezTo>
                  <a:cubicBezTo>
                    <a:pt x="1147020" y="15584"/>
                    <a:pt x="1150437" y="23835"/>
                    <a:pt x="1150437" y="32438"/>
                  </a:cubicBezTo>
                  <a:lnTo>
                    <a:pt x="1150437" y="138028"/>
                  </a:lnTo>
                  <a:cubicBezTo>
                    <a:pt x="1150437" y="146631"/>
                    <a:pt x="1147020" y="154882"/>
                    <a:pt x="1140936" y="160965"/>
                  </a:cubicBezTo>
                  <a:cubicBezTo>
                    <a:pt x="1134853" y="167048"/>
                    <a:pt x="1126603" y="170466"/>
                    <a:pt x="1118000" y="170466"/>
                  </a:cubicBezTo>
                  <a:lnTo>
                    <a:pt x="32438" y="170466"/>
                  </a:lnTo>
                  <a:cubicBezTo>
                    <a:pt x="23835" y="170466"/>
                    <a:pt x="15584" y="167048"/>
                    <a:pt x="9501" y="160965"/>
                  </a:cubicBezTo>
                  <a:cubicBezTo>
                    <a:pt x="3418" y="154882"/>
                    <a:pt x="0" y="146631"/>
                    <a:pt x="0" y="138028"/>
                  </a:cubicBezTo>
                  <a:lnTo>
                    <a:pt x="0" y="32438"/>
                  </a:lnTo>
                  <a:cubicBezTo>
                    <a:pt x="0" y="23835"/>
                    <a:pt x="3418" y="15584"/>
                    <a:pt x="9501" y="9501"/>
                  </a:cubicBezTo>
                  <a:cubicBezTo>
                    <a:pt x="15584" y="3418"/>
                    <a:pt x="23835" y="0"/>
                    <a:pt x="324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0F1A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0" y="-38100"/>
              <a:ext cx="1150437" cy="208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5636813" y="1912229"/>
            <a:ext cx="2625387" cy="475963"/>
            <a:chOff x="0" y="-38100"/>
            <a:chExt cx="1150437" cy="208566"/>
          </a:xfrm>
        </p:grpSpPr>
        <p:sp>
          <p:nvSpPr>
            <p:cNvPr id="298" name="Google Shape;298;p16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2438" y="0"/>
                  </a:moveTo>
                  <a:lnTo>
                    <a:pt x="1118000" y="0"/>
                  </a:lnTo>
                  <a:cubicBezTo>
                    <a:pt x="1126603" y="0"/>
                    <a:pt x="1134853" y="3418"/>
                    <a:pt x="1140936" y="9501"/>
                  </a:cubicBezTo>
                  <a:cubicBezTo>
                    <a:pt x="1147020" y="15584"/>
                    <a:pt x="1150437" y="23835"/>
                    <a:pt x="1150437" y="32438"/>
                  </a:cubicBezTo>
                  <a:lnTo>
                    <a:pt x="1150437" y="138028"/>
                  </a:lnTo>
                  <a:cubicBezTo>
                    <a:pt x="1150437" y="146631"/>
                    <a:pt x="1147020" y="154882"/>
                    <a:pt x="1140936" y="160965"/>
                  </a:cubicBezTo>
                  <a:cubicBezTo>
                    <a:pt x="1134853" y="167048"/>
                    <a:pt x="1126603" y="170466"/>
                    <a:pt x="1118000" y="170466"/>
                  </a:cubicBezTo>
                  <a:lnTo>
                    <a:pt x="32438" y="170466"/>
                  </a:lnTo>
                  <a:cubicBezTo>
                    <a:pt x="23835" y="170466"/>
                    <a:pt x="15584" y="167048"/>
                    <a:pt x="9501" y="160965"/>
                  </a:cubicBezTo>
                  <a:cubicBezTo>
                    <a:pt x="3418" y="154882"/>
                    <a:pt x="0" y="146631"/>
                    <a:pt x="0" y="138028"/>
                  </a:cubicBezTo>
                  <a:lnTo>
                    <a:pt x="0" y="32438"/>
                  </a:lnTo>
                  <a:cubicBezTo>
                    <a:pt x="0" y="23835"/>
                    <a:pt x="3418" y="15584"/>
                    <a:pt x="9501" y="9501"/>
                  </a:cubicBezTo>
                  <a:cubicBezTo>
                    <a:pt x="15584" y="3418"/>
                    <a:pt x="23835" y="0"/>
                    <a:pt x="324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0F1A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 txBox="1"/>
            <p:nvPr/>
          </p:nvSpPr>
          <p:spPr>
            <a:xfrm>
              <a:off x="0" y="-38100"/>
              <a:ext cx="1150437" cy="208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16"/>
          <p:cNvGrpSpPr/>
          <p:nvPr/>
        </p:nvGrpSpPr>
        <p:grpSpPr>
          <a:xfrm>
            <a:off x="501859" y="4697693"/>
            <a:ext cx="2625387" cy="475963"/>
            <a:chOff x="0" y="-38100"/>
            <a:chExt cx="1150437" cy="208566"/>
          </a:xfrm>
        </p:grpSpPr>
        <p:sp>
          <p:nvSpPr>
            <p:cNvPr id="301" name="Google Shape;301;p16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2438" y="0"/>
                  </a:moveTo>
                  <a:lnTo>
                    <a:pt x="1118000" y="0"/>
                  </a:lnTo>
                  <a:cubicBezTo>
                    <a:pt x="1126603" y="0"/>
                    <a:pt x="1134853" y="3418"/>
                    <a:pt x="1140936" y="9501"/>
                  </a:cubicBezTo>
                  <a:cubicBezTo>
                    <a:pt x="1147020" y="15584"/>
                    <a:pt x="1150437" y="23835"/>
                    <a:pt x="1150437" y="32438"/>
                  </a:cubicBezTo>
                  <a:lnTo>
                    <a:pt x="1150437" y="138028"/>
                  </a:lnTo>
                  <a:cubicBezTo>
                    <a:pt x="1150437" y="146631"/>
                    <a:pt x="1147020" y="154882"/>
                    <a:pt x="1140936" y="160965"/>
                  </a:cubicBezTo>
                  <a:cubicBezTo>
                    <a:pt x="1134853" y="167048"/>
                    <a:pt x="1126603" y="170466"/>
                    <a:pt x="1118000" y="170466"/>
                  </a:cubicBezTo>
                  <a:lnTo>
                    <a:pt x="32438" y="170466"/>
                  </a:lnTo>
                  <a:cubicBezTo>
                    <a:pt x="23835" y="170466"/>
                    <a:pt x="15584" y="167048"/>
                    <a:pt x="9501" y="160965"/>
                  </a:cubicBezTo>
                  <a:cubicBezTo>
                    <a:pt x="3418" y="154882"/>
                    <a:pt x="0" y="146631"/>
                    <a:pt x="0" y="138028"/>
                  </a:cubicBezTo>
                  <a:lnTo>
                    <a:pt x="0" y="32438"/>
                  </a:lnTo>
                  <a:cubicBezTo>
                    <a:pt x="0" y="23835"/>
                    <a:pt x="3418" y="15584"/>
                    <a:pt x="9501" y="9501"/>
                  </a:cubicBezTo>
                  <a:cubicBezTo>
                    <a:pt x="15584" y="3418"/>
                    <a:pt x="23835" y="0"/>
                    <a:pt x="324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0F1A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0" y="-38100"/>
              <a:ext cx="1150437" cy="208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16"/>
          <p:cNvGrpSpPr/>
          <p:nvPr/>
        </p:nvGrpSpPr>
        <p:grpSpPr>
          <a:xfrm>
            <a:off x="1088343" y="5328681"/>
            <a:ext cx="342646" cy="358708"/>
            <a:chOff x="0" y="-38100"/>
            <a:chExt cx="812800" cy="850900"/>
          </a:xfrm>
        </p:grpSpPr>
        <p:sp>
          <p:nvSpPr>
            <p:cNvPr id="304" name="Google Shape;304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16"/>
          <p:cNvSpPr txBox="1"/>
          <p:nvPr/>
        </p:nvSpPr>
        <p:spPr>
          <a:xfrm>
            <a:off x="557991" y="2528131"/>
            <a:ext cx="2513123" cy="311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2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presentation template</a:t>
            </a:r>
            <a:endParaRPr/>
          </a:p>
          <a:p>
            <a:pPr indent="0" lvl="0" marL="0" marR="0" rtl="0" algn="ctr">
              <a:lnSpc>
                <a:spcPct val="12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2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the following free fonts: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523767" y="4384864"/>
            <a:ext cx="2625387" cy="15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2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find these fonts online too.</a:t>
            </a:r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867752" y="2916671"/>
            <a:ext cx="2055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TITLES:</a:t>
            </a:r>
            <a:endParaRPr/>
          </a:p>
          <a:p>
            <a:pPr indent="0" lvl="0" marL="0" marR="0" rtl="0" algn="ctr">
              <a:lnSpc>
                <a:spcPct val="10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MONTSERRAT</a:t>
            </a:r>
            <a:endParaRPr/>
          </a:p>
          <a:p>
            <a:pPr indent="0" lvl="0" marL="0" marR="0" rtl="0" algn="ctr">
              <a:lnSpc>
                <a:spcPct val="10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6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HEADERS:</a:t>
            </a:r>
            <a:endParaRPr/>
          </a:p>
          <a:p>
            <a:pPr indent="0" lvl="0" marL="0" marR="0" rtl="0" algn="ctr">
              <a:lnSpc>
                <a:spcPct val="10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MONTSERRAT</a:t>
            </a:r>
            <a:endParaRPr/>
          </a:p>
          <a:p>
            <a:pPr indent="0" lvl="0" marL="0" marR="0" rtl="0" algn="ctr">
              <a:lnSpc>
                <a:spcPct val="10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6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COPY:</a:t>
            </a:r>
            <a:endParaRPr/>
          </a:p>
          <a:p>
            <a:pPr indent="0" lvl="0" marL="0" marR="0" rtl="0" algn="ctr">
              <a:lnSpc>
                <a:spcPct val="102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MONTSERRAT</a:t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982222" y="5740280"/>
            <a:ext cx="554887" cy="94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1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#434343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2380467" y="1399412"/>
            <a:ext cx="5931066" cy="20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22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 these design resources in your Canva Presentation.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3375493" y="6804000"/>
            <a:ext cx="7062895" cy="243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DON'T FORGET TO DELETE THIS PAGE BEFORE PRESENTING. 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3137759" y="876139"/>
            <a:ext cx="4416481" cy="449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29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RESOURCE PAGE</a:t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867752" y="2081491"/>
            <a:ext cx="1893601" cy="224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2" u="none" cap="none" strike="noStrike">
                <a:solidFill>
                  <a:srgbClr val="0F1A38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6002706" y="2081491"/>
            <a:ext cx="1893601" cy="224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2" u="none" cap="none" strike="noStrike">
                <a:solidFill>
                  <a:srgbClr val="0F1A38"/>
                </a:solidFill>
                <a:latin typeface="Arial"/>
                <a:ea typeface="Arial"/>
                <a:cs typeface="Arial"/>
                <a:sym typeface="Arial"/>
              </a:rPr>
              <a:t>Design Elements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867752" y="4848166"/>
            <a:ext cx="1893601" cy="224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2" u="none" cap="none" strike="noStrike">
                <a:solidFill>
                  <a:srgbClr val="0F1A38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  <a:endParaRPr/>
          </a:p>
        </p:txBody>
      </p:sp>
      <p:grpSp>
        <p:nvGrpSpPr>
          <p:cNvPr id="316" name="Google Shape;316;p16"/>
          <p:cNvGrpSpPr/>
          <p:nvPr/>
        </p:nvGrpSpPr>
        <p:grpSpPr>
          <a:xfrm>
            <a:off x="1643230" y="5319519"/>
            <a:ext cx="342646" cy="358708"/>
            <a:chOff x="0" y="-38100"/>
            <a:chExt cx="812800" cy="850900"/>
          </a:xfrm>
        </p:grpSpPr>
        <p:sp>
          <p:nvSpPr>
            <p:cNvPr id="317" name="Google Shape;317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D50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6"/>
          <p:cNvSpPr txBox="1"/>
          <p:nvPr/>
        </p:nvSpPr>
        <p:spPr>
          <a:xfrm>
            <a:off x="1537109" y="5731118"/>
            <a:ext cx="554887" cy="94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1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#D50A7E</a:t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4747038" y="3985595"/>
            <a:ext cx="4020304" cy="2261421"/>
          </a:xfrm>
          <a:custGeom>
            <a:rect b="b" l="l" r="r" t="t"/>
            <a:pathLst>
              <a:path extrusionOk="0" h="2261421" w="4020304">
                <a:moveTo>
                  <a:pt x="0" y="0"/>
                </a:moveTo>
                <a:lnTo>
                  <a:pt x="4020304" y="0"/>
                </a:lnTo>
                <a:lnTo>
                  <a:pt x="4020304" y="2261421"/>
                </a:lnTo>
                <a:lnTo>
                  <a:pt x="0" y="2261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1" name="Google Shape;321;p16"/>
          <p:cNvGrpSpPr/>
          <p:nvPr/>
        </p:nvGrpSpPr>
        <p:grpSpPr>
          <a:xfrm>
            <a:off x="2209144" y="5328681"/>
            <a:ext cx="342646" cy="358708"/>
            <a:chOff x="0" y="-38100"/>
            <a:chExt cx="812800" cy="850900"/>
          </a:xfrm>
        </p:grpSpPr>
        <p:sp>
          <p:nvSpPr>
            <p:cNvPr id="322" name="Google Shape;32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274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6"/>
          <p:cNvSpPr txBox="1"/>
          <p:nvPr/>
        </p:nvSpPr>
        <p:spPr>
          <a:xfrm>
            <a:off x="2103024" y="5740280"/>
            <a:ext cx="554887" cy="94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1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#274BF2</a:t>
            </a:r>
            <a:endParaRPr/>
          </a:p>
        </p:txBody>
      </p:sp>
      <p:grpSp>
        <p:nvGrpSpPr>
          <p:cNvPr id="325" name="Google Shape;325;p16"/>
          <p:cNvGrpSpPr/>
          <p:nvPr/>
        </p:nvGrpSpPr>
        <p:grpSpPr>
          <a:xfrm>
            <a:off x="1360273" y="5980712"/>
            <a:ext cx="342646" cy="358708"/>
            <a:chOff x="0" y="-38100"/>
            <a:chExt cx="812800" cy="850900"/>
          </a:xfrm>
        </p:grpSpPr>
        <p:sp>
          <p:nvSpPr>
            <p:cNvPr id="326" name="Google Shape;326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15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6"/>
          <p:cNvSpPr txBox="1"/>
          <p:nvPr/>
        </p:nvSpPr>
        <p:spPr>
          <a:xfrm>
            <a:off x="1254152" y="6387730"/>
            <a:ext cx="554887" cy="94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1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#F151FF</a:t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1926187" y="5971550"/>
            <a:ext cx="342646" cy="358708"/>
            <a:chOff x="0" y="-38100"/>
            <a:chExt cx="812800" cy="850900"/>
          </a:xfrm>
        </p:grpSpPr>
        <p:sp>
          <p:nvSpPr>
            <p:cNvPr id="330" name="Google Shape;330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814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225" lIns="32225" spcFirstLastPara="1" rIns="32225" wrap="square" tIns="32225">
              <a:noAutofit/>
            </a:bodyPr>
            <a:lstStyle/>
            <a:p>
              <a:pPr indent="0" lvl="0" marL="0" marR="0" rtl="0" algn="ctr">
                <a:lnSpc>
                  <a:spcPct val="8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6"/>
          <p:cNvSpPr txBox="1"/>
          <p:nvPr/>
        </p:nvSpPr>
        <p:spPr>
          <a:xfrm>
            <a:off x="1820066" y="6387730"/>
            <a:ext cx="554887" cy="94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1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#8146FF</a:t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4477326" y="3088575"/>
            <a:ext cx="1095422" cy="1055589"/>
          </a:xfrm>
          <a:custGeom>
            <a:rect b="b" l="l" r="r" t="t"/>
            <a:pathLst>
              <a:path extrusionOk="0" h="1055589" w="1095422">
                <a:moveTo>
                  <a:pt x="0" y="0"/>
                </a:moveTo>
                <a:lnTo>
                  <a:pt x="1095422" y="0"/>
                </a:lnTo>
                <a:lnTo>
                  <a:pt x="1095422" y="1055589"/>
                </a:lnTo>
                <a:lnTo>
                  <a:pt x="0" y="1055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16"/>
          <p:cNvSpPr/>
          <p:nvPr/>
        </p:nvSpPr>
        <p:spPr>
          <a:xfrm>
            <a:off x="6975676" y="3123765"/>
            <a:ext cx="985209" cy="985209"/>
          </a:xfrm>
          <a:custGeom>
            <a:rect b="b" l="l" r="r" t="t"/>
            <a:pathLst>
              <a:path extrusionOk="0" h="985209" w="985209">
                <a:moveTo>
                  <a:pt x="0" y="0"/>
                </a:moveTo>
                <a:lnTo>
                  <a:pt x="985210" y="0"/>
                </a:lnTo>
                <a:lnTo>
                  <a:pt x="985210" y="985209"/>
                </a:lnTo>
                <a:lnTo>
                  <a:pt x="0" y="985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16"/>
          <p:cNvSpPr/>
          <p:nvPr/>
        </p:nvSpPr>
        <p:spPr>
          <a:xfrm>
            <a:off x="5705659" y="3047816"/>
            <a:ext cx="1137106" cy="1137106"/>
          </a:xfrm>
          <a:custGeom>
            <a:rect b="b" l="l" r="r" t="t"/>
            <a:pathLst>
              <a:path extrusionOk="0" h="1137106" w="1137106">
                <a:moveTo>
                  <a:pt x="0" y="0"/>
                </a:moveTo>
                <a:lnTo>
                  <a:pt x="1137106" y="0"/>
                </a:lnTo>
                <a:lnTo>
                  <a:pt x="1137106" y="1137107"/>
                </a:lnTo>
                <a:lnTo>
                  <a:pt x="0" y="11371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p16"/>
          <p:cNvSpPr/>
          <p:nvPr/>
        </p:nvSpPr>
        <p:spPr>
          <a:xfrm>
            <a:off x="8093797" y="3003141"/>
            <a:ext cx="943257" cy="1226458"/>
          </a:xfrm>
          <a:custGeom>
            <a:rect b="b" l="l" r="r" t="t"/>
            <a:pathLst>
              <a:path extrusionOk="0" h="1226458" w="943257">
                <a:moveTo>
                  <a:pt x="0" y="0"/>
                </a:moveTo>
                <a:lnTo>
                  <a:pt x="943257" y="0"/>
                </a:lnTo>
                <a:lnTo>
                  <a:pt x="943257" y="1226457"/>
                </a:lnTo>
                <a:lnTo>
                  <a:pt x="0" y="12264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>
            <a:off x="0" y="2191424"/>
            <a:ext cx="10704003" cy="6021001"/>
          </a:xfrm>
          <a:custGeom>
            <a:rect b="b" l="l" r="r" t="t"/>
            <a:pathLst>
              <a:path extrusionOk="0" h="6021001" w="10704003">
                <a:moveTo>
                  <a:pt x="0" y="0"/>
                </a:moveTo>
                <a:lnTo>
                  <a:pt x="10704003" y="0"/>
                </a:lnTo>
                <a:lnTo>
                  <a:pt x="10704003" y="6021001"/>
                </a:lnTo>
                <a:lnTo>
                  <a:pt x="0" y="6021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17"/>
          <p:cNvSpPr txBox="1"/>
          <p:nvPr/>
        </p:nvSpPr>
        <p:spPr>
          <a:xfrm>
            <a:off x="2856530" y="1514664"/>
            <a:ext cx="4978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66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1438686" y="2104758"/>
            <a:ext cx="7814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9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This presentation template is free for everyone to use thanks to the following: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3966931" y="5832854"/>
            <a:ext cx="2758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96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Happy designing!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2002794" y="3815062"/>
            <a:ext cx="6686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1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5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the presentation template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2002794" y="4990821"/>
            <a:ext cx="6686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1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5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the photos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3290222" y="4506171"/>
            <a:ext cx="4111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2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Pexels, Pixabay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3711512" y="2864991"/>
            <a:ext cx="3268976" cy="817244"/>
          </a:xfrm>
          <a:custGeom>
            <a:rect b="b" l="l" r="r" t="t"/>
            <a:pathLst>
              <a:path extrusionOk="0" h="817244" w="3268976">
                <a:moveTo>
                  <a:pt x="0" y="0"/>
                </a:moveTo>
                <a:lnTo>
                  <a:pt x="3268976" y="0"/>
                </a:lnTo>
                <a:lnTo>
                  <a:pt x="3268976" y="817244"/>
                </a:lnTo>
                <a:lnTo>
                  <a:pt x="0" y="817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