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DM Sans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Italic.fntdata"/><Relationship Id="rId12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5875150" y="2581694"/>
            <a:ext cx="3043922" cy="3182827"/>
            <a:chOff x="0" y="-38100"/>
            <a:chExt cx="834912" cy="873012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-38100"/>
              <a:ext cx="8349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5875150" y="6075473"/>
            <a:ext cx="3043922" cy="3182827"/>
            <a:chOff x="0" y="-38100"/>
            <a:chExt cx="834912" cy="873012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20" name="Google Shape;20;p3"/>
            <p:cNvSpPr txBox="1"/>
            <p:nvPr/>
          </p:nvSpPr>
          <p:spPr>
            <a:xfrm>
              <a:off x="0" y="-38100"/>
              <a:ext cx="8349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9368928" y="2581694"/>
            <a:ext cx="3043922" cy="3182827"/>
            <a:chOff x="0" y="-38100"/>
            <a:chExt cx="834912" cy="873012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23" name="Google Shape;23;p3"/>
            <p:cNvSpPr txBox="1"/>
            <p:nvPr/>
          </p:nvSpPr>
          <p:spPr>
            <a:xfrm>
              <a:off x="0" y="-38100"/>
              <a:ext cx="8349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9368928" y="6075473"/>
            <a:ext cx="3043922" cy="3182827"/>
            <a:chOff x="0" y="-38100"/>
            <a:chExt cx="834912" cy="873012"/>
          </a:xfrm>
        </p:grpSpPr>
        <p:sp>
          <p:nvSpPr>
            <p:cNvPr id="25" name="Google Shape;25;p3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26" name="Google Shape;26;p3"/>
            <p:cNvSpPr txBox="1"/>
            <p:nvPr/>
          </p:nvSpPr>
          <p:spPr>
            <a:xfrm>
              <a:off x="0" y="-38100"/>
              <a:ext cx="8349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7024001" y="3869451"/>
            <a:ext cx="4239971" cy="4239971"/>
            <a:chOff x="0" y="0"/>
            <a:chExt cx="812800" cy="8128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7829934" y="4675384"/>
            <a:ext cx="2628108" cy="2628108"/>
            <a:chOff x="0" y="0"/>
            <a:chExt cx="812800" cy="812800"/>
          </a:xfrm>
        </p:grpSpPr>
        <p:sp>
          <p:nvSpPr>
            <p:cNvPr id="31" name="Google Shape;3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" name="Google Shape;33;p3"/>
          <p:cNvCxnSpPr/>
          <p:nvPr/>
        </p:nvCxnSpPr>
        <p:spPr>
          <a:xfrm>
            <a:off x="5014781" y="4242560"/>
            <a:ext cx="860400" cy="0"/>
          </a:xfrm>
          <a:prstGeom prst="straightConnector1">
            <a:avLst/>
          </a:prstGeom>
          <a:noFill/>
          <a:ln cap="flat" cmpd="sng" w="57150">
            <a:solidFill>
              <a:srgbClr val="3BB8B2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34" name="Google Shape;34;p3"/>
          <p:cNvCxnSpPr/>
          <p:nvPr/>
        </p:nvCxnSpPr>
        <p:spPr>
          <a:xfrm rot="10800000">
            <a:off x="12405619" y="7736339"/>
            <a:ext cx="867600" cy="0"/>
          </a:xfrm>
          <a:prstGeom prst="straightConnector1">
            <a:avLst/>
          </a:prstGeom>
          <a:noFill/>
          <a:ln cap="flat" cmpd="sng" w="57150">
            <a:solidFill>
              <a:srgbClr val="7E5ABB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35" name="Google Shape;35;p3"/>
          <p:cNvCxnSpPr/>
          <p:nvPr/>
        </p:nvCxnSpPr>
        <p:spPr>
          <a:xfrm>
            <a:off x="5014781" y="7736339"/>
            <a:ext cx="860400" cy="0"/>
          </a:xfrm>
          <a:prstGeom prst="straightConnector1">
            <a:avLst/>
          </a:prstGeom>
          <a:noFill/>
          <a:ln cap="flat" cmpd="sng" w="57150">
            <a:solidFill>
              <a:srgbClr val="4A80BE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36" name="Google Shape;36;p3"/>
          <p:cNvCxnSpPr/>
          <p:nvPr/>
        </p:nvCxnSpPr>
        <p:spPr>
          <a:xfrm rot="10800000">
            <a:off x="12405619" y="4242560"/>
            <a:ext cx="867600" cy="0"/>
          </a:xfrm>
          <a:prstGeom prst="straightConnector1">
            <a:avLst/>
          </a:prstGeom>
          <a:noFill/>
          <a:ln cap="flat" cmpd="sng" w="57150">
            <a:solidFill>
              <a:srgbClr val="35A7C0"/>
            </a:solidFill>
            <a:prstDash val="solid"/>
            <a:round/>
            <a:headEnd len="lg" w="lg" type="oval"/>
            <a:tailEnd len="sm" w="sm" type="none"/>
          </a:ln>
        </p:spPr>
      </p:cxnSp>
      <p:grpSp>
        <p:nvGrpSpPr>
          <p:cNvPr id="37" name="Google Shape;37;p3"/>
          <p:cNvGrpSpPr/>
          <p:nvPr/>
        </p:nvGrpSpPr>
        <p:grpSpPr>
          <a:xfrm rot="2700000">
            <a:off x="6960773" y="3802247"/>
            <a:ext cx="1231660" cy="1231660"/>
            <a:chOff x="0" y="0"/>
            <a:chExt cx="812800" cy="812800"/>
          </a:xfrm>
        </p:grpSpPr>
        <p:sp>
          <p:nvSpPr>
            <p:cNvPr id="38" name="Google Shape;3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39" name="Google Shape;39;p3"/>
            <p:cNvSpPr txBox="1"/>
            <p:nvPr/>
          </p:nvSpPr>
          <p:spPr>
            <a:xfrm>
              <a:off x="0" y="165100"/>
              <a:ext cx="711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3"/>
          <p:cNvGrpSpPr/>
          <p:nvPr/>
        </p:nvGrpSpPr>
        <p:grpSpPr>
          <a:xfrm rot="8100000">
            <a:off x="10019948" y="3802210"/>
            <a:ext cx="1231660" cy="1231660"/>
            <a:chOff x="0" y="0"/>
            <a:chExt cx="812800" cy="812800"/>
          </a:xfrm>
        </p:grpSpPr>
        <p:sp>
          <p:nvSpPr>
            <p:cNvPr id="41" name="Google Shape;4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42" name="Google Shape;42;p3"/>
            <p:cNvSpPr txBox="1"/>
            <p:nvPr/>
          </p:nvSpPr>
          <p:spPr>
            <a:xfrm>
              <a:off x="0" y="165100"/>
              <a:ext cx="711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-2700000">
            <a:off x="6960810" y="6946291"/>
            <a:ext cx="1231660" cy="1231660"/>
            <a:chOff x="0" y="0"/>
            <a:chExt cx="812800" cy="812800"/>
          </a:xfrm>
        </p:grpSpPr>
        <p:sp>
          <p:nvSpPr>
            <p:cNvPr id="44" name="Google Shape;4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45" name="Google Shape;45;p3"/>
            <p:cNvSpPr txBox="1"/>
            <p:nvPr/>
          </p:nvSpPr>
          <p:spPr>
            <a:xfrm>
              <a:off x="0" y="165100"/>
              <a:ext cx="711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-8100000">
            <a:off x="10019984" y="7120473"/>
            <a:ext cx="1231660" cy="1231660"/>
            <a:chOff x="0" y="0"/>
            <a:chExt cx="812800" cy="812800"/>
          </a:xfrm>
        </p:grpSpPr>
        <p:sp>
          <p:nvSpPr>
            <p:cNvPr id="47" name="Google Shape;4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48" name="Google Shape;48;p3"/>
            <p:cNvSpPr txBox="1"/>
            <p:nvPr/>
          </p:nvSpPr>
          <p:spPr>
            <a:xfrm>
              <a:off x="0" y="165100"/>
              <a:ext cx="7113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028700" y="1028700"/>
            <a:ext cx="8115300" cy="8115300"/>
          </a:xfrm>
          <a:custGeom>
            <a:rect b="b" l="l" r="r" t="t"/>
            <a:pathLst>
              <a:path extrusionOk="0"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2002606" y="4406737"/>
            <a:ext cx="3282493" cy="2872181"/>
            <a:chOff x="0" y="0"/>
            <a:chExt cx="812800" cy="711200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56" name="Google Shape;56;p5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406745" y="4406737"/>
            <a:ext cx="3282493" cy="2872181"/>
            <a:chOff x="0" y="0"/>
            <a:chExt cx="812800" cy="7112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59" name="Google Shape;59;p5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4204676" y="4403221"/>
            <a:ext cx="3282493" cy="2872181"/>
            <a:chOff x="0" y="0"/>
            <a:chExt cx="812800" cy="711200"/>
          </a:xfrm>
        </p:grpSpPr>
        <p:sp>
          <p:nvSpPr>
            <p:cNvPr id="61" name="Google Shape;61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62" name="Google Shape;62;p5"/>
            <p:cNvSpPr txBox="1"/>
            <p:nvPr/>
          </p:nvSpPr>
          <p:spPr>
            <a:xfrm>
              <a:off x="127000" y="127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10810885" y="4406737"/>
            <a:ext cx="3282493" cy="2872181"/>
            <a:chOff x="0" y="0"/>
            <a:chExt cx="812800" cy="711200"/>
          </a:xfrm>
        </p:grpSpPr>
        <p:sp>
          <p:nvSpPr>
            <p:cNvPr id="64" name="Google Shape;64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B8B2"/>
            </a:solidFill>
            <a:ln>
              <a:noFill/>
            </a:ln>
          </p:spPr>
        </p:sp>
        <p:sp>
          <p:nvSpPr>
            <p:cNvPr id="65" name="Google Shape;65;p5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8608815" y="4406737"/>
            <a:ext cx="3282493" cy="2872181"/>
            <a:chOff x="0" y="0"/>
            <a:chExt cx="812800" cy="711200"/>
          </a:xfrm>
        </p:grpSpPr>
        <p:sp>
          <p:nvSpPr>
            <p:cNvPr id="67" name="Google Shape;67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68" name="Google Shape;68;p5"/>
            <p:cNvSpPr txBox="1"/>
            <p:nvPr/>
          </p:nvSpPr>
          <p:spPr>
            <a:xfrm>
              <a:off x="127000" y="127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3014937" y="4406737"/>
            <a:ext cx="3282493" cy="2872181"/>
            <a:chOff x="0" y="0"/>
            <a:chExt cx="812800" cy="711200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</p:sp>
        <p:sp>
          <p:nvSpPr>
            <p:cNvPr id="71" name="Google Shape;71;p5"/>
            <p:cNvSpPr txBox="1"/>
            <p:nvPr/>
          </p:nvSpPr>
          <p:spPr>
            <a:xfrm>
              <a:off x="127000" y="127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BLANK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6243320" y="3607991"/>
            <a:ext cx="3264367" cy="2958333"/>
            <a:chOff x="0" y="-38100"/>
            <a:chExt cx="812800" cy="736600"/>
          </a:xfrm>
        </p:grpSpPr>
        <p:sp>
          <p:nvSpPr>
            <p:cNvPr id="75" name="Google Shape;75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76" name="Google Shape;76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8826321" y="5082912"/>
            <a:ext cx="3264367" cy="2958333"/>
            <a:chOff x="0" y="-38100"/>
            <a:chExt cx="812800" cy="736600"/>
          </a:xfrm>
        </p:grpSpPr>
        <p:sp>
          <p:nvSpPr>
            <p:cNvPr id="78" name="Google Shape;78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79" name="Google Shape;79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3654900" y="5082912"/>
            <a:ext cx="3264367" cy="2958333"/>
            <a:chOff x="0" y="-38100"/>
            <a:chExt cx="812800" cy="736600"/>
          </a:xfrm>
        </p:grpSpPr>
        <p:sp>
          <p:nvSpPr>
            <p:cNvPr id="81" name="Google Shape;81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82" name="Google Shape;82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1028700" y="3607991"/>
            <a:ext cx="3264367" cy="2958333"/>
            <a:chOff x="0" y="-38100"/>
            <a:chExt cx="812800" cy="736600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85" name="Google Shape;85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6"/>
          <p:cNvGrpSpPr/>
          <p:nvPr/>
        </p:nvGrpSpPr>
        <p:grpSpPr>
          <a:xfrm>
            <a:off x="11371619" y="3535733"/>
            <a:ext cx="3264367" cy="2958333"/>
            <a:chOff x="0" y="-38100"/>
            <a:chExt cx="812800" cy="736600"/>
          </a:xfrm>
        </p:grpSpPr>
        <p:sp>
          <p:nvSpPr>
            <p:cNvPr id="87" name="Google Shape;87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BB8B2"/>
            </a:solidFill>
            <a:ln>
              <a:noFill/>
            </a:ln>
          </p:spPr>
        </p:sp>
        <p:sp>
          <p:nvSpPr>
            <p:cNvPr id="88" name="Google Shape;88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6"/>
          <p:cNvGrpSpPr/>
          <p:nvPr/>
        </p:nvGrpSpPr>
        <p:grpSpPr>
          <a:xfrm>
            <a:off x="13994921" y="5146709"/>
            <a:ext cx="3264367" cy="2958333"/>
            <a:chOff x="0" y="-38100"/>
            <a:chExt cx="812800" cy="736600"/>
          </a:xfrm>
        </p:grpSpPr>
        <p:sp>
          <p:nvSpPr>
            <p:cNvPr id="90" name="Google Shape;90;p6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  <p:sp>
          <p:nvSpPr>
            <p:cNvPr id="91" name="Google Shape;91;p6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png"/><Relationship Id="rId20" Type="http://schemas.openxmlformats.org/officeDocument/2006/relationships/image" Target="../media/image18.png"/><Relationship Id="rId41" Type="http://schemas.openxmlformats.org/officeDocument/2006/relationships/image" Target="../media/image32.png"/><Relationship Id="rId22" Type="http://schemas.openxmlformats.org/officeDocument/2006/relationships/image" Target="../media/image20.png"/><Relationship Id="rId21" Type="http://schemas.openxmlformats.org/officeDocument/2006/relationships/image" Target="../media/image21.png"/><Relationship Id="rId24" Type="http://schemas.openxmlformats.org/officeDocument/2006/relationships/image" Target="../media/image42.png"/><Relationship Id="rId23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6" Type="http://schemas.openxmlformats.org/officeDocument/2006/relationships/image" Target="../media/image33.png"/><Relationship Id="rId25" Type="http://schemas.openxmlformats.org/officeDocument/2006/relationships/image" Target="../media/image30.png"/><Relationship Id="rId28" Type="http://schemas.openxmlformats.org/officeDocument/2006/relationships/image" Target="../media/image26.png"/><Relationship Id="rId27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29" Type="http://schemas.openxmlformats.org/officeDocument/2006/relationships/image" Target="../media/image35.png"/><Relationship Id="rId7" Type="http://schemas.openxmlformats.org/officeDocument/2006/relationships/image" Target="../media/image5.png"/><Relationship Id="rId8" Type="http://schemas.openxmlformats.org/officeDocument/2006/relationships/image" Target="../media/image8.png"/><Relationship Id="rId31" Type="http://schemas.openxmlformats.org/officeDocument/2006/relationships/image" Target="../media/image29.png"/><Relationship Id="rId30" Type="http://schemas.openxmlformats.org/officeDocument/2006/relationships/image" Target="../media/image23.png"/><Relationship Id="rId11" Type="http://schemas.openxmlformats.org/officeDocument/2006/relationships/image" Target="../media/image11.png"/><Relationship Id="rId33" Type="http://schemas.openxmlformats.org/officeDocument/2006/relationships/image" Target="../media/image39.png"/><Relationship Id="rId10" Type="http://schemas.openxmlformats.org/officeDocument/2006/relationships/image" Target="../media/image10.png"/><Relationship Id="rId32" Type="http://schemas.openxmlformats.org/officeDocument/2006/relationships/image" Target="../media/image25.png"/><Relationship Id="rId13" Type="http://schemas.openxmlformats.org/officeDocument/2006/relationships/image" Target="../media/image14.png"/><Relationship Id="rId35" Type="http://schemas.openxmlformats.org/officeDocument/2006/relationships/image" Target="../media/image28.png"/><Relationship Id="rId12" Type="http://schemas.openxmlformats.org/officeDocument/2006/relationships/image" Target="../media/image12.png"/><Relationship Id="rId34" Type="http://schemas.openxmlformats.org/officeDocument/2006/relationships/image" Target="../media/image27.png"/><Relationship Id="rId15" Type="http://schemas.openxmlformats.org/officeDocument/2006/relationships/image" Target="../media/image15.png"/><Relationship Id="rId37" Type="http://schemas.openxmlformats.org/officeDocument/2006/relationships/image" Target="../media/image36.png"/><Relationship Id="rId14" Type="http://schemas.openxmlformats.org/officeDocument/2006/relationships/image" Target="../media/image13.png"/><Relationship Id="rId36" Type="http://schemas.openxmlformats.org/officeDocument/2006/relationships/image" Target="../media/image41.png"/><Relationship Id="rId17" Type="http://schemas.openxmlformats.org/officeDocument/2006/relationships/image" Target="../media/image19.png"/><Relationship Id="rId39" Type="http://schemas.openxmlformats.org/officeDocument/2006/relationships/image" Target="../media/image37.png"/><Relationship Id="rId16" Type="http://schemas.openxmlformats.org/officeDocument/2006/relationships/image" Target="../media/image16.png"/><Relationship Id="rId38" Type="http://schemas.openxmlformats.org/officeDocument/2006/relationships/image" Target="../media/image31.png"/><Relationship Id="rId19" Type="http://schemas.openxmlformats.org/officeDocument/2006/relationships/image" Target="../media/image24.png"/><Relationship Id="rId1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7"/>
          <p:cNvGrpSpPr/>
          <p:nvPr/>
        </p:nvGrpSpPr>
        <p:grpSpPr>
          <a:xfrm>
            <a:off x="5875150" y="2581694"/>
            <a:ext cx="3043922" cy="3182827"/>
            <a:chOff x="0" y="-38100"/>
            <a:chExt cx="834912" cy="873012"/>
          </a:xfrm>
        </p:grpSpPr>
        <p:sp>
          <p:nvSpPr>
            <p:cNvPr id="97" name="Google Shape;97;p7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98" name="Google Shape;98;p7"/>
            <p:cNvSpPr txBox="1"/>
            <p:nvPr/>
          </p:nvSpPr>
          <p:spPr>
            <a:xfrm>
              <a:off x="0" y="-38100"/>
              <a:ext cx="834912" cy="873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5875150" y="6075473"/>
            <a:ext cx="3043922" cy="3182827"/>
            <a:chOff x="0" y="-38100"/>
            <a:chExt cx="834912" cy="873012"/>
          </a:xfrm>
        </p:grpSpPr>
        <p:sp>
          <p:nvSpPr>
            <p:cNvPr id="100" name="Google Shape;100;p7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101" name="Google Shape;101;p7"/>
            <p:cNvSpPr txBox="1"/>
            <p:nvPr/>
          </p:nvSpPr>
          <p:spPr>
            <a:xfrm>
              <a:off x="0" y="-38100"/>
              <a:ext cx="834912" cy="873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9368928" y="2581694"/>
            <a:ext cx="3043922" cy="3182827"/>
            <a:chOff x="0" y="-38100"/>
            <a:chExt cx="834912" cy="873012"/>
          </a:xfrm>
        </p:grpSpPr>
        <p:sp>
          <p:nvSpPr>
            <p:cNvPr id="103" name="Google Shape;103;p7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104" name="Google Shape;104;p7"/>
            <p:cNvSpPr txBox="1"/>
            <p:nvPr/>
          </p:nvSpPr>
          <p:spPr>
            <a:xfrm>
              <a:off x="0" y="-38100"/>
              <a:ext cx="834912" cy="873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>
            <a:off x="9368928" y="6075473"/>
            <a:ext cx="3043922" cy="3182827"/>
            <a:chOff x="0" y="-38100"/>
            <a:chExt cx="834912" cy="873012"/>
          </a:xfrm>
        </p:grpSpPr>
        <p:sp>
          <p:nvSpPr>
            <p:cNvPr id="106" name="Google Shape;106;p7"/>
            <p:cNvSpPr/>
            <p:nvPr/>
          </p:nvSpPr>
          <p:spPr>
            <a:xfrm>
              <a:off x="0" y="0"/>
              <a:ext cx="834912" cy="834912"/>
            </a:xfrm>
            <a:custGeom>
              <a:rect b="b" l="l" r="r" t="t"/>
              <a:pathLst>
                <a:path extrusionOk="0" h="834912" w="834912">
                  <a:moveTo>
                    <a:pt x="0" y="0"/>
                  </a:moveTo>
                  <a:lnTo>
                    <a:pt x="834912" y="0"/>
                  </a:lnTo>
                  <a:lnTo>
                    <a:pt x="834912" y="834912"/>
                  </a:lnTo>
                  <a:lnTo>
                    <a:pt x="0" y="834912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107" name="Google Shape;107;p7"/>
            <p:cNvSpPr txBox="1"/>
            <p:nvPr/>
          </p:nvSpPr>
          <p:spPr>
            <a:xfrm>
              <a:off x="0" y="-38100"/>
              <a:ext cx="834912" cy="873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850" lIns="45850" spcFirstLastPara="1" rIns="45850" wrap="square" tIns="4585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7"/>
          <p:cNvGrpSpPr/>
          <p:nvPr/>
        </p:nvGrpSpPr>
        <p:grpSpPr>
          <a:xfrm>
            <a:off x="7024001" y="3869451"/>
            <a:ext cx="4239998" cy="4239998"/>
            <a:chOff x="0" y="0"/>
            <a:chExt cx="812800" cy="812800"/>
          </a:xfrm>
        </p:grpSpPr>
        <p:sp>
          <p:nvSpPr>
            <p:cNvPr id="109" name="Google Shape;109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7"/>
          <p:cNvGrpSpPr/>
          <p:nvPr/>
        </p:nvGrpSpPr>
        <p:grpSpPr>
          <a:xfrm>
            <a:off x="7829934" y="4675384"/>
            <a:ext cx="2628131" cy="2628131"/>
            <a:chOff x="0" y="0"/>
            <a:chExt cx="812800" cy="812800"/>
          </a:xfrm>
        </p:grpSpPr>
        <p:sp>
          <p:nvSpPr>
            <p:cNvPr id="112" name="Google Shape;11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4" name="Google Shape;114;p7"/>
          <p:cNvCxnSpPr/>
          <p:nvPr/>
        </p:nvCxnSpPr>
        <p:spPr>
          <a:xfrm>
            <a:off x="5014781" y="4242560"/>
            <a:ext cx="860369" cy="0"/>
          </a:xfrm>
          <a:prstGeom prst="straightConnector1">
            <a:avLst/>
          </a:prstGeom>
          <a:noFill/>
          <a:ln cap="flat" cmpd="sng" w="57150">
            <a:solidFill>
              <a:srgbClr val="3BB8B2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115" name="Google Shape;115;p7"/>
          <p:cNvCxnSpPr/>
          <p:nvPr/>
        </p:nvCxnSpPr>
        <p:spPr>
          <a:xfrm rot="10800000">
            <a:off x="12405484" y="7736339"/>
            <a:ext cx="867735" cy="0"/>
          </a:xfrm>
          <a:prstGeom prst="straightConnector1">
            <a:avLst/>
          </a:prstGeom>
          <a:noFill/>
          <a:ln cap="flat" cmpd="sng" w="57150">
            <a:solidFill>
              <a:srgbClr val="7E5ABB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5014781" y="7736339"/>
            <a:ext cx="860369" cy="0"/>
          </a:xfrm>
          <a:prstGeom prst="straightConnector1">
            <a:avLst/>
          </a:prstGeom>
          <a:noFill/>
          <a:ln cap="flat" cmpd="sng" w="57150">
            <a:solidFill>
              <a:srgbClr val="4A80BE"/>
            </a:solidFill>
            <a:prstDash val="solid"/>
            <a:round/>
            <a:headEnd len="lg" w="lg" type="oval"/>
            <a:tailEnd len="sm" w="sm" type="none"/>
          </a:ln>
        </p:spPr>
      </p:cxnSp>
      <p:cxnSp>
        <p:nvCxnSpPr>
          <p:cNvPr id="117" name="Google Shape;117;p7"/>
          <p:cNvCxnSpPr/>
          <p:nvPr/>
        </p:nvCxnSpPr>
        <p:spPr>
          <a:xfrm rot="10800000">
            <a:off x="12405484" y="4242560"/>
            <a:ext cx="867735" cy="0"/>
          </a:xfrm>
          <a:prstGeom prst="straightConnector1">
            <a:avLst/>
          </a:prstGeom>
          <a:noFill/>
          <a:ln cap="flat" cmpd="sng" w="57150">
            <a:solidFill>
              <a:srgbClr val="35A7C0"/>
            </a:solidFill>
            <a:prstDash val="solid"/>
            <a:round/>
            <a:headEnd len="lg" w="lg" type="oval"/>
            <a:tailEnd len="sm" w="sm" type="none"/>
          </a:ln>
        </p:spPr>
      </p:cxnSp>
      <p:sp>
        <p:nvSpPr>
          <p:cNvPr id="118" name="Google Shape;118;p7"/>
          <p:cNvSpPr/>
          <p:nvPr/>
        </p:nvSpPr>
        <p:spPr>
          <a:xfrm>
            <a:off x="-248816" y="-184027"/>
            <a:ext cx="745965" cy="607962"/>
          </a:xfrm>
          <a:custGeom>
            <a:rect b="b" l="l" r="r" t="t"/>
            <a:pathLst>
              <a:path extrusionOk="0" h="607962" w="745965">
                <a:moveTo>
                  <a:pt x="0" y="0"/>
                </a:moveTo>
                <a:lnTo>
                  <a:pt x="745965" y="0"/>
                </a:lnTo>
                <a:lnTo>
                  <a:pt x="745965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7"/>
          <p:cNvSpPr/>
          <p:nvPr/>
        </p:nvSpPr>
        <p:spPr>
          <a:xfrm>
            <a:off x="17915017" y="9914017"/>
            <a:ext cx="745965" cy="607962"/>
          </a:xfrm>
          <a:custGeom>
            <a:rect b="b" l="l" r="r" t="t"/>
            <a:pathLst>
              <a:path extrusionOk="0" h="607962" w="745965">
                <a:moveTo>
                  <a:pt x="0" y="0"/>
                </a:moveTo>
                <a:lnTo>
                  <a:pt x="745966" y="0"/>
                </a:lnTo>
                <a:lnTo>
                  <a:pt x="745966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7"/>
          <p:cNvSpPr txBox="1"/>
          <p:nvPr/>
        </p:nvSpPr>
        <p:spPr>
          <a:xfrm>
            <a:off x="6165502" y="2827026"/>
            <a:ext cx="1231609" cy="116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1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10890889" y="2827026"/>
            <a:ext cx="1231609" cy="116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1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6165502" y="7713449"/>
            <a:ext cx="1231609" cy="116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1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grpSp>
        <p:nvGrpSpPr>
          <p:cNvPr id="123" name="Google Shape;123;p7"/>
          <p:cNvGrpSpPr/>
          <p:nvPr/>
        </p:nvGrpSpPr>
        <p:grpSpPr>
          <a:xfrm rot="2700000">
            <a:off x="6960799" y="3802236"/>
            <a:ext cx="1231609" cy="1231609"/>
            <a:chOff x="0" y="0"/>
            <a:chExt cx="812800" cy="812800"/>
          </a:xfrm>
        </p:grpSpPr>
        <p:sp>
          <p:nvSpPr>
            <p:cNvPr id="124" name="Google Shape;12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125" name="Google Shape;125;p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7"/>
          <p:cNvGrpSpPr/>
          <p:nvPr/>
        </p:nvGrpSpPr>
        <p:grpSpPr>
          <a:xfrm rot="8100000">
            <a:off x="10020010" y="3802236"/>
            <a:ext cx="1231609" cy="1231609"/>
            <a:chOff x="0" y="0"/>
            <a:chExt cx="812800" cy="812800"/>
          </a:xfrm>
        </p:grpSpPr>
        <p:sp>
          <p:nvSpPr>
            <p:cNvPr id="127" name="Google Shape;127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128" name="Google Shape;128;p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7"/>
          <p:cNvGrpSpPr/>
          <p:nvPr/>
        </p:nvGrpSpPr>
        <p:grpSpPr>
          <a:xfrm rot="-2700000">
            <a:off x="6960799" y="6946317"/>
            <a:ext cx="1231609" cy="1231609"/>
            <a:chOff x="0" y="0"/>
            <a:chExt cx="812800" cy="812800"/>
          </a:xfrm>
        </p:grpSpPr>
        <p:sp>
          <p:nvSpPr>
            <p:cNvPr id="130" name="Google Shape;13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131" name="Google Shape;131;p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7"/>
          <p:cNvGrpSpPr/>
          <p:nvPr/>
        </p:nvGrpSpPr>
        <p:grpSpPr>
          <a:xfrm rot="-8100000">
            <a:off x="10020010" y="7120535"/>
            <a:ext cx="1231609" cy="1231609"/>
            <a:chOff x="0" y="0"/>
            <a:chExt cx="812800" cy="812800"/>
          </a:xfrm>
        </p:grpSpPr>
        <p:sp>
          <p:nvSpPr>
            <p:cNvPr id="133" name="Google Shape;133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134" name="Google Shape;134;p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7"/>
          <p:cNvSpPr txBox="1"/>
          <p:nvPr/>
        </p:nvSpPr>
        <p:spPr>
          <a:xfrm>
            <a:off x="8145764" y="5384103"/>
            <a:ext cx="1996473" cy="1153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/>
          </a:p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4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IDEA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736645" y="3274574"/>
            <a:ext cx="299238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F9C100"/>
                </a:solidFill>
                <a:latin typeface="DM Sans"/>
                <a:ea typeface="DM Sans"/>
                <a:cs typeface="DM Sans"/>
                <a:sym typeface="DM Sans"/>
              </a:rPr>
              <a:t>MAIN IDEA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748981" y="1110261"/>
            <a:ext cx="168021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PUZZLE PIECES SMARTART INFOGRAPHIC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10890889" y="7713449"/>
            <a:ext cx="1231609" cy="116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81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736645" y="3875141"/>
            <a:ext cx="299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13720894" y="3274574"/>
            <a:ext cx="299238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FF7F15"/>
                </a:solidFill>
                <a:latin typeface="DM Sans"/>
                <a:ea typeface="DM Sans"/>
                <a:cs typeface="DM Sans"/>
                <a:sym typeface="DM Sans"/>
              </a:rPr>
              <a:t>MAIN IDEA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13720894" y="3875141"/>
            <a:ext cx="299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1736645" y="6878999"/>
            <a:ext cx="299238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D13896"/>
                </a:solidFill>
                <a:latin typeface="DM Sans"/>
                <a:ea typeface="DM Sans"/>
                <a:cs typeface="DM Sans"/>
                <a:sym typeface="DM Sans"/>
              </a:rPr>
              <a:t>MAIN IDEA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1736645" y="7479566"/>
            <a:ext cx="299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13720894" y="6878999"/>
            <a:ext cx="299238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7E5ABB"/>
                </a:solidFill>
                <a:latin typeface="DM Sans"/>
                <a:ea typeface="DM Sans"/>
                <a:cs typeface="DM Sans"/>
                <a:sym typeface="DM Sans"/>
              </a:rPr>
              <a:t>MAIN IDEA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3720894" y="7479566"/>
            <a:ext cx="299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1028700" y="1028700"/>
            <a:ext cx="8115300" cy="8115300"/>
          </a:xfrm>
          <a:custGeom>
            <a:rect b="b" l="l" r="r" t="t"/>
            <a:pathLst>
              <a:path extrusionOk="0"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8"/>
          <p:cNvSpPr txBox="1"/>
          <p:nvPr/>
        </p:nvSpPr>
        <p:spPr>
          <a:xfrm>
            <a:off x="10147182" y="1085850"/>
            <a:ext cx="7112118" cy="2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PUZZLE PIECES SMARTART INFOGRAPHIC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10147182" y="4809366"/>
            <a:ext cx="7112118" cy="306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10147182" y="4331280"/>
            <a:ext cx="2469166" cy="375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1" u="none" cap="none" strike="noStrike">
                <a:solidFill>
                  <a:srgbClr val="F9C100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10147182" y="6151382"/>
            <a:ext cx="7112118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10147182" y="5682821"/>
            <a:ext cx="2469166" cy="375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1" u="none" cap="none" strike="noStrike">
                <a:solidFill>
                  <a:srgbClr val="FF7F15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0147182" y="7501959"/>
            <a:ext cx="7112118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10147182" y="7033398"/>
            <a:ext cx="2469166" cy="375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1" u="none" cap="none" strike="noStrike">
                <a:solidFill>
                  <a:srgbClr val="D13896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10147182" y="8852535"/>
            <a:ext cx="7112118" cy="291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10147182" y="8383974"/>
            <a:ext cx="2469166" cy="375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1" u="none" cap="none" strike="noStrike">
                <a:solidFill>
                  <a:srgbClr val="7E5ABB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9"/>
          <p:cNvGrpSpPr/>
          <p:nvPr/>
        </p:nvGrpSpPr>
        <p:grpSpPr>
          <a:xfrm>
            <a:off x="2002606" y="4406737"/>
            <a:ext cx="3282518" cy="2872203"/>
            <a:chOff x="0" y="0"/>
            <a:chExt cx="812800" cy="711200"/>
          </a:xfrm>
        </p:grpSpPr>
        <p:sp>
          <p:nvSpPr>
            <p:cNvPr id="165" name="Google Shape;165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166" name="Google Shape;166;p9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9"/>
          <p:cNvGrpSpPr/>
          <p:nvPr/>
        </p:nvGrpSpPr>
        <p:grpSpPr>
          <a:xfrm>
            <a:off x="6406745" y="4406737"/>
            <a:ext cx="3282518" cy="2872203"/>
            <a:chOff x="0" y="0"/>
            <a:chExt cx="812800" cy="711200"/>
          </a:xfrm>
        </p:grpSpPr>
        <p:sp>
          <p:nvSpPr>
            <p:cNvPr id="168" name="Google Shape;168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169" name="Google Shape;169;p9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4204676" y="4403221"/>
            <a:ext cx="3282518" cy="2872203"/>
            <a:chOff x="0" y="0"/>
            <a:chExt cx="812800" cy="711200"/>
          </a:xfrm>
        </p:grpSpPr>
        <p:sp>
          <p:nvSpPr>
            <p:cNvPr id="171" name="Google Shape;171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172" name="Google Shape;172;p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10810885" y="4406737"/>
            <a:ext cx="3282518" cy="2872203"/>
            <a:chOff x="0" y="0"/>
            <a:chExt cx="812800" cy="711200"/>
          </a:xfrm>
        </p:grpSpPr>
        <p:sp>
          <p:nvSpPr>
            <p:cNvPr id="174" name="Google Shape;174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BB8B2"/>
            </a:solidFill>
            <a:ln>
              <a:noFill/>
            </a:ln>
          </p:spPr>
        </p:sp>
        <p:sp>
          <p:nvSpPr>
            <p:cNvPr id="175" name="Google Shape;175;p9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8608815" y="4406737"/>
            <a:ext cx="3282518" cy="2872203"/>
            <a:chOff x="0" y="0"/>
            <a:chExt cx="812800" cy="711200"/>
          </a:xfrm>
        </p:grpSpPr>
        <p:sp>
          <p:nvSpPr>
            <p:cNvPr id="177" name="Google Shape;177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178" name="Google Shape;178;p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13014937" y="4406737"/>
            <a:ext cx="3282518" cy="2872203"/>
            <a:chOff x="0" y="0"/>
            <a:chExt cx="812800" cy="711200"/>
          </a:xfrm>
        </p:grpSpPr>
        <p:sp>
          <p:nvSpPr>
            <p:cNvPr id="180" name="Google Shape;180;p9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</p:sp>
        <p:sp>
          <p:nvSpPr>
            <p:cNvPr id="181" name="Google Shape;181;p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9"/>
          <p:cNvSpPr txBox="1"/>
          <p:nvPr/>
        </p:nvSpPr>
        <p:spPr>
          <a:xfrm>
            <a:off x="2409282" y="8136605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2409282" y="7677569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9C100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4611352" y="3197373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4611352" y="2738337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F7F15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6813421" y="8136605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6813421" y="7677569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D13896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11217560" y="8136605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1217560" y="7677569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7ED957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9015491" y="3197373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9015491" y="2738337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7E5ABB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13421613" y="3209279"/>
            <a:ext cx="2469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adipiscing elit. Nullam porta.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13421613" y="2750242"/>
            <a:ext cx="2469166" cy="304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38B6FF"/>
                </a:solidFill>
                <a:latin typeface="DM Sans"/>
                <a:ea typeface="DM Sans"/>
                <a:cs typeface="DM Sans"/>
                <a:sym typeface="DM Sans"/>
              </a:rPr>
              <a:t>MAIN POINT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748981" y="1110261"/>
            <a:ext cx="168021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PUZZLE PIECES SMARTART INFOGRAPHIC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0"/>
          <p:cNvGrpSpPr/>
          <p:nvPr/>
        </p:nvGrpSpPr>
        <p:grpSpPr>
          <a:xfrm>
            <a:off x="6243320" y="3607990"/>
            <a:ext cx="3264379" cy="2958344"/>
            <a:chOff x="0" y="-38100"/>
            <a:chExt cx="812800" cy="736600"/>
          </a:xfrm>
        </p:grpSpPr>
        <p:sp>
          <p:nvSpPr>
            <p:cNvPr id="200" name="Google Shape;200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</p:sp>
        <p:sp>
          <p:nvSpPr>
            <p:cNvPr id="201" name="Google Shape;201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0"/>
          <p:cNvGrpSpPr/>
          <p:nvPr/>
        </p:nvGrpSpPr>
        <p:grpSpPr>
          <a:xfrm>
            <a:off x="8826321" y="5082911"/>
            <a:ext cx="3264379" cy="2958344"/>
            <a:chOff x="0" y="-38100"/>
            <a:chExt cx="812800" cy="736600"/>
          </a:xfrm>
        </p:grpSpPr>
        <p:sp>
          <p:nvSpPr>
            <p:cNvPr id="203" name="Google Shape;203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</p:sp>
        <p:sp>
          <p:nvSpPr>
            <p:cNvPr id="204" name="Google Shape;204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3654900" y="5082911"/>
            <a:ext cx="3264379" cy="2958344"/>
            <a:chOff x="0" y="-38100"/>
            <a:chExt cx="812800" cy="736600"/>
          </a:xfrm>
        </p:grpSpPr>
        <p:sp>
          <p:nvSpPr>
            <p:cNvPr id="206" name="Google Shape;206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</p:sp>
        <p:sp>
          <p:nvSpPr>
            <p:cNvPr id="207" name="Google Shape;207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1028700" y="3607990"/>
            <a:ext cx="3264379" cy="2958344"/>
            <a:chOff x="0" y="-38100"/>
            <a:chExt cx="812800" cy="736600"/>
          </a:xfrm>
        </p:grpSpPr>
        <p:sp>
          <p:nvSpPr>
            <p:cNvPr id="209" name="Google Shape;209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</p:sp>
        <p:sp>
          <p:nvSpPr>
            <p:cNvPr id="210" name="Google Shape;210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0"/>
          <p:cNvGrpSpPr/>
          <p:nvPr/>
        </p:nvGrpSpPr>
        <p:grpSpPr>
          <a:xfrm>
            <a:off x="11371619" y="3535732"/>
            <a:ext cx="3264379" cy="2958344"/>
            <a:chOff x="0" y="-38100"/>
            <a:chExt cx="812800" cy="736600"/>
          </a:xfrm>
        </p:grpSpPr>
        <p:sp>
          <p:nvSpPr>
            <p:cNvPr id="212" name="Google Shape;212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BB8B2"/>
            </a:solidFill>
            <a:ln>
              <a:noFill/>
            </a:ln>
          </p:spPr>
        </p:sp>
        <p:sp>
          <p:nvSpPr>
            <p:cNvPr id="213" name="Google Shape;213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13994921" y="5146708"/>
            <a:ext cx="3264379" cy="2958344"/>
            <a:chOff x="0" y="-38100"/>
            <a:chExt cx="812800" cy="736600"/>
          </a:xfrm>
        </p:grpSpPr>
        <p:sp>
          <p:nvSpPr>
            <p:cNvPr id="215" name="Google Shape;215;p10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  <p:sp>
          <p:nvSpPr>
            <p:cNvPr id="216" name="Google Shape;216;p10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0"/>
          <p:cNvSpPr txBox="1"/>
          <p:nvPr/>
        </p:nvSpPr>
        <p:spPr>
          <a:xfrm>
            <a:off x="748981" y="1110261"/>
            <a:ext cx="1680210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PUZZLE PIECES SMARTART INFOGRAPHIC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1792140" y="7479110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consectetur.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1792140" y="6730964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9C100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9C100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/>
          </a:p>
        </p:txBody>
      </p:sp>
      <p:sp>
        <p:nvSpPr>
          <p:cNvPr id="220" name="Google Shape;220;p10"/>
          <p:cNvSpPr txBox="1"/>
          <p:nvPr/>
        </p:nvSpPr>
        <p:spPr>
          <a:xfrm>
            <a:off x="4418340" y="4325415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consectetur.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418340" y="3577269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F7F15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>
              <a:solidFill>
                <a:srgbClr val="FF7F1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FF7F15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>
              <a:solidFill>
                <a:srgbClr val="FF7F15"/>
              </a:solidFill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004051" y="7479110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 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7004051" y="6730964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D13896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>
              <a:solidFill>
                <a:srgbClr val="D1389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D13896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>
              <a:solidFill>
                <a:srgbClr val="D13896"/>
              </a:solidFill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12176425" y="7415313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12176425" y="6667167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3BB8B2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>
              <a:solidFill>
                <a:srgbClr val="3BB8B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3BB8B2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>
              <a:solidFill>
                <a:srgbClr val="3BB8B2"/>
              </a:solidFill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9570910" y="4325415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consectetur.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9570910" y="3577269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7E5ABB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>
              <a:solidFill>
                <a:srgbClr val="7E5AB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7E5ABB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>
              <a:solidFill>
                <a:srgbClr val="7E5ABB"/>
              </a:solidFill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4758361" y="4325415"/>
            <a:ext cx="1737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5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Lorem ipsum dolor sit, consectetur.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14758361" y="3577269"/>
            <a:ext cx="17376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MAIN</a:t>
            </a:r>
            <a:endParaRPr b="1">
              <a:solidFill>
                <a:srgbClr val="004AA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1" u="none" cap="none" strike="noStrike">
                <a:solidFill>
                  <a:srgbClr val="004AAD"/>
                </a:solidFill>
                <a:latin typeface="DM Sans"/>
                <a:ea typeface="DM Sans"/>
                <a:cs typeface="DM Sans"/>
                <a:sym typeface="DM Sans"/>
              </a:rPr>
              <a:t>POINT</a:t>
            </a:r>
            <a:endParaRPr b="1">
              <a:solidFill>
                <a:srgbClr val="004A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1"/>
          <p:cNvGrpSpPr/>
          <p:nvPr/>
        </p:nvGrpSpPr>
        <p:grpSpPr>
          <a:xfrm>
            <a:off x="774218" y="2213566"/>
            <a:ext cx="5097641" cy="7472652"/>
            <a:chOff x="0" y="-19050"/>
            <a:chExt cx="1342589" cy="1968106"/>
          </a:xfrm>
        </p:grpSpPr>
        <p:sp>
          <p:nvSpPr>
            <p:cNvPr id="235" name="Google Shape;235;p11"/>
            <p:cNvSpPr/>
            <p:nvPr/>
          </p:nvSpPr>
          <p:spPr>
            <a:xfrm>
              <a:off x="0" y="0"/>
              <a:ext cx="1342589" cy="1949056"/>
            </a:xfrm>
            <a:custGeom>
              <a:rect b="b" l="l" r="r" t="t"/>
              <a:pathLst>
                <a:path extrusionOk="0" h="1949056" w="1342589">
                  <a:moveTo>
                    <a:pt x="36449" y="0"/>
                  </a:moveTo>
                  <a:lnTo>
                    <a:pt x="1306139" y="0"/>
                  </a:lnTo>
                  <a:cubicBezTo>
                    <a:pt x="1315806" y="0"/>
                    <a:pt x="1325077" y="3840"/>
                    <a:pt x="1331913" y="10676"/>
                  </a:cubicBezTo>
                  <a:cubicBezTo>
                    <a:pt x="1338748" y="17511"/>
                    <a:pt x="1342589" y="26782"/>
                    <a:pt x="1342589" y="36449"/>
                  </a:cubicBezTo>
                  <a:lnTo>
                    <a:pt x="1342589" y="1912607"/>
                  </a:lnTo>
                  <a:cubicBezTo>
                    <a:pt x="1342589" y="1932737"/>
                    <a:pt x="1326270" y="1949056"/>
                    <a:pt x="1306139" y="1949056"/>
                  </a:cubicBezTo>
                  <a:lnTo>
                    <a:pt x="36449" y="1949056"/>
                  </a:lnTo>
                  <a:cubicBezTo>
                    <a:pt x="16319" y="1949056"/>
                    <a:pt x="0" y="1932737"/>
                    <a:pt x="0" y="1912607"/>
                  </a:cubicBezTo>
                  <a:lnTo>
                    <a:pt x="0" y="36449"/>
                  </a:lnTo>
                  <a:cubicBezTo>
                    <a:pt x="0" y="16319"/>
                    <a:pt x="16319" y="0"/>
                    <a:pt x="364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 txBox="1"/>
            <p:nvPr/>
          </p:nvSpPr>
          <p:spPr>
            <a:xfrm>
              <a:off x="0" y="-19050"/>
              <a:ext cx="1342589" cy="196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11"/>
          <p:cNvGrpSpPr/>
          <p:nvPr/>
        </p:nvGrpSpPr>
        <p:grpSpPr>
          <a:xfrm>
            <a:off x="6109984" y="2213566"/>
            <a:ext cx="11512980" cy="7472652"/>
            <a:chOff x="0" y="-19050"/>
            <a:chExt cx="3032225" cy="1968106"/>
          </a:xfrm>
        </p:grpSpPr>
        <p:sp>
          <p:nvSpPr>
            <p:cNvPr id="238" name="Google Shape;238;p11"/>
            <p:cNvSpPr/>
            <p:nvPr/>
          </p:nvSpPr>
          <p:spPr>
            <a:xfrm>
              <a:off x="0" y="0"/>
              <a:ext cx="3032225" cy="1949056"/>
            </a:xfrm>
            <a:custGeom>
              <a:rect b="b" l="l" r="r" t="t"/>
              <a:pathLst>
                <a:path extrusionOk="0" h="1949056" w="3032225">
                  <a:moveTo>
                    <a:pt x="16139" y="0"/>
                  </a:moveTo>
                  <a:lnTo>
                    <a:pt x="3016086" y="0"/>
                  </a:lnTo>
                  <a:cubicBezTo>
                    <a:pt x="3020366" y="0"/>
                    <a:pt x="3024471" y="1700"/>
                    <a:pt x="3027498" y="4727"/>
                  </a:cubicBezTo>
                  <a:cubicBezTo>
                    <a:pt x="3030525" y="7754"/>
                    <a:pt x="3032225" y="11859"/>
                    <a:pt x="3032225" y="16139"/>
                  </a:cubicBezTo>
                  <a:lnTo>
                    <a:pt x="3032225" y="1932917"/>
                  </a:lnTo>
                  <a:cubicBezTo>
                    <a:pt x="3032225" y="1937197"/>
                    <a:pt x="3030525" y="1941302"/>
                    <a:pt x="3027498" y="1944329"/>
                  </a:cubicBezTo>
                  <a:cubicBezTo>
                    <a:pt x="3024471" y="1947356"/>
                    <a:pt x="3020366" y="1949056"/>
                    <a:pt x="3016086" y="1949056"/>
                  </a:cubicBezTo>
                  <a:lnTo>
                    <a:pt x="16139" y="1949056"/>
                  </a:lnTo>
                  <a:cubicBezTo>
                    <a:pt x="11859" y="1949056"/>
                    <a:pt x="7754" y="1947356"/>
                    <a:pt x="4727" y="1944329"/>
                  </a:cubicBezTo>
                  <a:cubicBezTo>
                    <a:pt x="1700" y="1941302"/>
                    <a:pt x="0" y="1937197"/>
                    <a:pt x="0" y="1932917"/>
                  </a:cubicBezTo>
                  <a:lnTo>
                    <a:pt x="0" y="16139"/>
                  </a:lnTo>
                  <a:cubicBezTo>
                    <a:pt x="0" y="11859"/>
                    <a:pt x="1700" y="7754"/>
                    <a:pt x="4727" y="4727"/>
                  </a:cubicBezTo>
                  <a:cubicBezTo>
                    <a:pt x="7754" y="1700"/>
                    <a:pt x="11859" y="0"/>
                    <a:pt x="161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0" y="-19050"/>
              <a:ext cx="3032225" cy="196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1139005" y="2494284"/>
            <a:ext cx="4368067" cy="719567"/>
            <a:chOff x="0" y="-19050"/>
            <a:chExt cx="1150437" cy="189516"/>
          </a:xfrm>
        </p:grpSpPr>
        <p:sp>
          <p:nvSpPr>
            <p:cNvPr id="241" name="Google Shape;241;p11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 txBox="1"/>
            <p:nvPr/>
          </p:nvSpPr>
          <p:spPr>
            <a:xfrm>
              <a:off x="0" y="-19050"/>
              <a:ext cx="1150437" cy="189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1"/>
          <p:cNvGrpSpPr/>
          <p:nvPr/>
        </p:nvGrpSpPr>
        <p:grpSpPr>
          <a:xfrm>
            <a:off x="9682440" y="2494284"/>
            <a:ext cx="4368067" cy="719567"/>
            <a:chOff x="0" y="-19050"/>
            <a:chExt cx="1150437" cy="189516"/>
          </a:xfrm>
        </p:grpSpPr>
        <p:sp>
          <p:nvSpPr>
            <p:cNvPr id="244" name="Google Shape;244;p11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0" y="-19050"/>
              <a:ext cx="1150437" cy="189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1"/>
          <p:cNvGrpSpPr/>
          <p:nvPr/>
        </p:nvGrpSpPr>
        <p:grpSpPr>
          <a:xfrm>
            <a:off x="1139005" y="7128683"/>
            <a:ext cx="4368067" cy="719567"/>
            <a:chOff x="0" y="-19050"/>
            <a:chExt cx="1150437" cy="189516"/>
          </a:xfrm>
        </p:grpSpPr>
        <p:sp>
          <p:nvSpPr>
            <p:cNvPr id="247" name="Google Shape;247;p11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1903" y="0"/>
                  </a:moveTo>
                  <a:lnTo>
                    <a:pt x="1118534" y="0"/>
                  </a:lnTo>
                  <a:cubicBezTo>
                    <a:pt x="1126995" y="0"/>
                    <a:pt x="1135110" y="3361"/>
                    <a:pt x="1141093" y="9344"/>
                  </a:cubicBezTo>
                  <a:cubicBezTo>
                    <a:pt x="1147076" y="15327"/>
                    <a:pt x="1150437" y="23442"/>
                    <a:pt x="1150437" y="31903"/>
                  </a:cubicBezTo>
                  <a:lnTo>
                    <a:pt x="1150437" y="138563"/>
                  </a:lnTo>
                  <a:cubicBezTo>
                    <a:pt x="1150437" y="147024"/>
                    <a:pt x="1147076" y="155139"/>
                    <a:pt x="1141093" y="161122"/>
                  </a:cubicBezTo>
                  <a:cubicBezTo>
                    <a:pt x="1135110" y="167104"/>
                    <a:pt x="1126995" y="170466"/>
                    <a:pt x="1118534" y="170466"/>
                  </a:cubicBezTo>
                  <a:lnTo>
                    <a:pt x="31903" y="170466"/>
                  </a:lnTo>
                  <a:cubicBezTo>
                    <a:pt x="23442" y="170466"/>
                    <a:pt x="15327" y="167104"/>
                    <a:pt x="9344" y="161122"/>
                  </a:cubicBezTo>
                  <a:cubicBezTo>
                    <a:pt x="3361" y="155139"/>
                    <a:pt x="0" y="147024"/>
                    <a:pt x="0" y="138563"/>
                  </a:cubicBezTo>
                  <a:lnTo>
                    <a:pt x="0" y="31903"/>
                  </a:lnTo>
                  <a:cubicBezTo>
                    <a:pt x="0" y="23442"/>
                    <a:pt x="3361" y="15327"/>
                    <a:pt x="9344" y="9344"/>
                  </a:cubicBezTo>
                  <a:cubicBezTo>
                    <a:pt x="15327" y="3361"/>
                    <a:pt x="23442" y="0"/>
                    <a:pt x="31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0F1A3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0" y="-19050"/>
              <a:ext cx="1150437" cy="189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1"/>
          <p:cNvGrpSpPr/>
          <p:nvPr/>
        </p:nvGrpSpPr>
        <p:grpSpPr>
          <a:xfrm>
            <a:off x="1155385" y="8159867"/>
            <a:ext cx="723946" cy="740913"/>
            <a:chOff x="0" y="-19050"/>
            <a:chExt cx="812800" cy="83185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9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1232396" y="3499746"/>
            <a:ext cx="4181285" cy="503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presentation template</a:t>
            </a:r>
            <a:endParaRPr/>
          </a:p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the following free fonts:</a:t>
            </a:r>
            <a:endParaRPr/>
          </a:p>
        </p:txBody>
      </p:sp>
      <p:sp>
        <p:nvSpPr>
          <p:cNvPr id="253" name="Google Shape;253;p11"/>
          <p:cNvSpPr txBox="1"/>
          <p:nvPr/>
        </p:nvSpPr>
        <p:spPr>
          <a:xfrm>
            <a:off x="1175455" y="6551281"/>
            <a:ext cx="4368067" cy="249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find these fonts online too.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1747770" y="4685875"/>
            <a:ext cx="3150536" cy="1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TITLES:</a:t>
            </a:r>
            <a:endParaRPr/>
          </a:p>
          <a:p>
            <a:pPr indent="0" lvl="0" marL="0" marR="0" rtl="0" algn="ctr">
              <a:lnSpc>
                <a:spcPct val="102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 SANS</a:t>
            </a:r>
            <a:endParaRPr/>
          </a:p>
          <a:p>
            <a:pPr indent="0" lvl="0" marL="0" marR="0" rtl="0" algn="ctr">
              <a:lnSpc>
                <a:spcPct val="102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3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9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COPY:</a:t>
            </a:r>
            <a:endParaRPr/>
          </a:p>
          <a:p>
            <a:pPr indent="0" lvl="0" marL="0" marR="0" rtl="0" algn="ctr">
              <a:lnSpc>
                <a:spcPct val="102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 SANS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155385" y="9056611"/>
            <a:ext cx="723946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#F9C100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4210005" y="1446041"/>
            <a:ext cx="9867990" cy="324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these design resources in your Canva Presentation.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11706206" y="9915836"/>
            <a:ext cx="5916757" cy="16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2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DON'T FORGET TO DELETE THIS PAGE BEFORE PRESENTING. </a:t>
            </a:r>
            <a:endParaRPr/>
          </a:p>
        </p:txBody>
      </p:sp>
      <p:sp>
        <p:nvSpPr>
          <p:cNvPr id="258" name="Google Shape;258;p11"/>
          <p:cNvSpPr txBox="1"/>
          <p:nvPr/>
        </p:nvSpPr>
        <p:spPr>
          <a:xfrm>
            <a:off x="5469973" y="543899"/>
            <a:ext cx="7348055" cy="77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PAGE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1747770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10291206" y="2693383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Design Elements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1747770" y="7296522"/>
            <a:ext cx="3150536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F1A38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  <a:endParaRPr/>
          </a:p>
        </p:txBody>
      </p:sp>
      <p:grpSp>
        <p:nvGrpSpPr>
          <p:cNvPr id="262" name="Google Shape;262;p11"/>
          <p:cNvGrpSpPr/>
          <p:nvPr/>
        </p:nvGrpSpPr>
        <p:grpSpPr>
          <a:xfrm>
            <a:off x="2053045" y="8159867"/>
            <a:ext cx="723946" cy="740913"/>
            <a:chOff x="0" y="-19050"/>
            <a:chExt cx="812800" cy="831850"/>
          </a:xfrm>
        </p:grpSpPr>
        <p:sp>
          <p:nvSpPr>
            <p:cNvPr id="263" name="Google Shape;263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7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1"/>
          <p:cNvGrpSpPr/>
          <p:nvPr/>
        </p:nvGrpSpPr>
        <p:grpSpPr>
          <a:xfrm>
            <a:off x="6865491" y="4147301"/>
            <a:ext cx="10001965" cy="4580579"/>
            <a:chOff x="0" y="0"/>
            <a:chExt cx="13335954" cy="6107439"/>
          </a:xfrm>
        </p:grpSpPr>
        <p:sp>
          <p:nvSpPr>
            <p:cNvPr id="266" name="Google Shape;266;p11"/>
            <p:cNvSpPr/>
            <p:nvPr/>
          </p:nvSpPr>
          <p:spPr>
            <a:xfrm>
              <a:off x="10881529" y="1776120"/>
              <a:ext cx="937691" cy="806414"/>
            </a:xfrm>
            <a:custGeom>
              <a:rect b="b" l="l" r="r" t="t"/>
              <a:pathLst>
                <a:path extrusionOk="0" h="806414" w="937691">
                  <a:moveTo>
                    <a:pt x="0" y="0"/>
                  </a:moveTo>
                  <a:lnTo>
                    <a:pt x="937691" y="0"/>
                  </a:lnTo>
                  <a:lnTo>
                    <a:pt x="937691" y="806414"/>
                  </a:lnTo>
                  <a:lnTo>
                    <a:pt x="0" y="8064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7" name="Google Shape;267;p11"/>
            <p:cNvSpPr/>
            <p:nvPr/>
          </p:nvSpPr>
          <p:spPr>
            <a:xfrm>
              <a:off x="12596063" y="3334454"/>
              <a:ext cx="666455" cy="920981"/>
            </a:xfrm>
            <a:custGeom>
              <a:rect b="b" l="l" r="r" t="t"/>
              <a:pathLst>
                <a:path extrusionOk="0" h="920981" w="666455">
                  <a:moveTo>
                    <a:pt x="0" y="0"/>
                  </a:moveTo>
                  <a:lnTo>
                    <a:pt x="666455" y="0"/>
                  </a:lnTo>
                  <a:lnTo>
                    <a:pt x="666455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8" name="Google Shape;268;p11"/>
            <p:cNvSpPr/>
            <p:nvPr/>
          </p:nvSpPr>
          <p:spPr>
            <a:xfrm>
              <a:off x="11076270" y="3432575"/>
              <a:ext cx="549072" cy="822860"/>
            </a:xfrm>
            <a:custGeom>
              <a:rect b="b" l="l" r="r" t="t"/>
              <a:pathLst>
                <a:path extrusionOk="0" h="822860" w="549072">
                  <a:moveTo>
                    <a:pt x="0" y="0"/>
                  </a:moveTo>
                  <a:lnTo>
                    <a:pt x="549072" y="0"/>
                  </a:lnTo>
                  <a:lnTo>
                    <a:pt x="549072" y="822859"/>
                  </a:lnTo>
                  <a:lnTo>
                    <a:pt x="0" y="8228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9" name="Google Shape;269;p11"/>
            <p:cNvSpPr/>
            <p:nvPr/>
          </p:nvSpPr>
          <p:spPr>
            <a:xfrm>
              <a:off x="12425345" y="5085049"/>
              <a:ext cx="910609" cy="822860"/>
            </a:xfrm>
            <a:custGeom>
              <a:rect b="b" l="l" r="r" t="t"/>
              <a:pathLst>
                <a:path extrusionOk="0" h="822860" w="910609">
                  <a:moveTo>
                    <a:pt x="0" y="0"/>
                  </a:moveTo>
                  <a:lnTo>
                    <a:pt x="910609" y="0"/>
                  </a:lnTo>
                  <a:lnTo>
                    <a:pt x="910609" y="822859"/>
                  </a:lnTo>
                  <a:lnTo>
                    <a:pt x="0" y="8228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0" name="Google Shape;270;p11"/>
            <p:cNvSpPr/>
            <p:nvPr/>
          </p:nvSpPr>
          <p:spPr>
            <a:xfrm>
              <a:off x="12425345" y="49061"/>
              <a:ext cx="822860" cy="822860"/>
            </a:xfrm>
            <a:custGeom>
              <a:rect b="b" l="l" r="r" t="t"/>
              <a:pathLst>
                <a:path extrusionOk="0" h="822860" w="822860">
                  <a:moveTo>
                    <a:pt x="0" y="0"/>
                  </a:moveTo>
                  <a:lnTo>
                    <a:pt x="822859" y="0"/>
                  </a:lnTo>
                  <a:lnTo>
                    <a:pt x="822859" y="822859"/>
                  </a:lnTo>
                  <a:lnTo>
                    <a:pt x="0" y="82285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1" name="Google Shape;271;p11"/>
            <p:cNvSpPr/>
            <p:nvPr/>
          </p:nvSpPr>
          <p:spPr>
            <a:xfrm>
              <a:off x="10777241" y="57283"/>
              <a:ext cx="1125787" cy="691847"/>
            </a:xfrm>
            <a:custGeom>
              <a:rect b="b" l="l" r="r" t="t"/>
              <a:pathLst>
                <a:path extrusionOk="0" h="691847" w="1125787">
                  <a:moveTo>
                    <a:pt x="0" y="0"/>
                  </a:moveTo>
                  <a:lnTo>
                    <a:pt x="1125787" y="0"/>
                  </a:lnTo>
                  <a:lnTo>
                    <a:pt x="1125787" y="691848"/>
                  </a:lnTo>
                  <a:lnTo>
                    <a:pt x="0" y="69184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2" name="Google Shape;272;p11"/>
            <p:cNvSpPr/>
            <p:nvPr/>
          </p:nvSpPr>
          <p:spPr>
            <a:xfrm>
              <a:off x="12341537" y="1776120"/>
              <a:ext cx="920981" cy="920981"/>
            </a:xfrm>
            <a:custGeom>
              <a:rect b="b" l="l" r="r" t="t"/>
              <a:pathLst>
                <a:path extrusionOk="0" h="920981" w="920981">
                  <a:moveTo>
                    <a:pt x="0" y="0"/>
                  </a:moveTo>
                  <a:lnTo>
                    <a:pt x="920981" y="0"/>
                  </a:lnTo>
                  <a:lnTo>
                    <a:pt x="920981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3" name="Google Shape;273;p11"/>
            <p:cNvSpPr/>
            <p:nvPr/>
          </p:nvSpPr>
          <p:spPr>
            <a:xfrm>
              <a:off x="10984004" y="5105475"/>
              <a:ext cx="641337" cy="920981"/>
            </a:xfrm>
            <a:custGeom>
              <a:rect b="b" l="l" r="r" t="t"/>
              <a:pathLst>
                <a:path extrusionOk="0" h="920981" w="641337">
                  <a:moveTo>
                    <a:pt x="0" y="0"/>
                  </a:moveTo>
                  <a:lnTo>
                    <a:pt x="641338" y="0"/>
                  </a:lnTo>
                  <a:lnTo>
                    <a:pt x="641338" y="920981"/>
                  </a:lnTo>
                  <a:lnTo>
                    <a:pt x="0" y="92098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4" name="Google Shape;274;p11"/>
            <p:cNvSpPr/>
            <p:nvPr/>
          </p:nvSpPr>
          <p:spPr>
            <a:xfrm>
              <a:off x="6590713" y="9049"/>
              <a:ext cx="808788" cy="920981"/>
            </a:xfrm>
            <a:custGeom>
              <a:rect b="b" l="l" r="r" t="t"/>
              <a:pathLst>
                <a:path extrusionOk="0" h="920981" w="808788">
                  <a:moveTo>
                    <a:pt x="0" y="0"/>
                  </a:moveTo>
                  <a:lnTo>
                    <a:pt x="808789" y="0"/>
                  </a:lnTo>
                  <a:lnTo>
                    <a:pt x="808789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5" name="Google Shape;275;p11"/>
            <p:cNvSpPr/>
            <p:nvPr/>
          </p:nvSpPr>
          <p:spPr>
            <a:xfrm>
              <a:off x="9262525" y="176145"/>
              <a:ext cx="1067814" cy="634864"/>
            </a:xfrm>
            <a:custGeom>
              <a:rect b="b" l="l" r="r" t="t"/>
              <a:pathLst>
                <a:path extrusionOk="0" h="634864" w="1067814">
                  <a:moveTo>
                    <a:pt x="0" y="0"/>
                  </a:moveTo>
                  <a:lnTo>
                    <a:pt x="1067815" y="0"/>
                  </a:lnTo>
                  <a:lnTo>
                    <a:pt x="1067815" y="634864"/>
                  </a:lnTo>
                  <a:lnTo>
                    <a:pt x="0" y="63486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6" name="Google Shape;276;p11"/>
            <p:cNvSpPr/>
            <p:nvPr/>
          </p:nvSpPr>
          <p:spPr>
            <a:xfrm>
              <a:off x="1281036" y="58109"/>
              <a:ext cx="822860" cy="822860"/>
            </a:xfrm>
            <a:custGeom>
              <a:rect b="b" l="l" r="r" t="t"/>
              <a:pathLst>
                <a:path extrusionOk="0" h="822860" w="822860">
                  <a:moveTo>
                    <a:pt x="0" y="0"/>
                  </a:moveTo>
                  <a:lnTo>
                    <a:pt x="822859" y="0"/>
                  </a:lnTo>
                  <a:lnTo>
                    <a:pt x="822859" y="822860"/>
                  </a:lnTo>
                  <a:lnTo>
                    <a:pt x="0" y="8228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7" name="Google Shape;277;p11"/>
            <p:cNvSpPr/>
            <p:nvPr/>
          </p:nvSpPr>
          <p:spPr>
            <a:xfrm>
              <a:off x="6684" y="58109"/>
              <a:ext cx="822860" cy="822860"/>
            </a:xfrm>
            <a:custGeom>
              <a:rect b="b" l="l" r="r" t="t"/>
              <a:pathLst>
                <a:path extrusionOk="0" h="822860" w="822860">
                  <a:moveTo>
                    <a:pt x="0" y="0"/>
                  </a:moveTo>
                  <a:lnTo>
                    <a:pt x="822860" y="0"/>
                  </a:lnTo>
                  <a:lnTo>
                    <a:pt x="822860" y="822860"/>
                  </a:lnTo>
                  <a:lnTo>
                    <a:pt x="0" y="8228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8" name="Google Shape;278;p11"/>
            <p:cNvSpPr/>
            <p:nvPr/>
          </p:nvSpPr>
          <p:spPr>
            <a:xfrm>
              <a:off x="5186166" y="33707"/>
              <a:ext cx="913171" cy="871663"/>
            </a:xfrm>
            <a:custGeom>
              <a:rect b="b" l="l" r="r" t="t"/>
              <a:pathLst>
                <a:path extrusionOk="0" h="871663" w="913171">
                  <a:moveTo>
                    <a:pt x="0" y="0"/>
                  </a:moveTo>
                  <a:lnTo>
                    <a:pt x="913172" y="0"/>
                  </a:lnTo>
                  <a:lnTo>
                    <a:pt x="913172" y="871664"/>
                  </a:lnTo>
                  <a:lnTo>
                    <a:pt x="0" y="87166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9" name="Google Shape;279;p11"/>
            <p:cNvSpPr/>
            <p:nvPr/>
          </p:nvSpPr>
          <p:spPr>
            <a:xfrm>
              <a:off x="2573998" y="9049"/>
              <a:ext cx="914283" cy="920981"/>
            </a:xfrm>
            <a:custGeom>
              <a:rect b="b" l="l" r="r" t="t"/>
              <a:pathLst>
                <a:path extrusionOk="0" h="920981" w="914283">
                  <a:moveTo>
                    <a:pt x="0" y="0"/>
                  </a:moveTo>
                  <a:lnTo>
                    <a:pt x="914283" y="0"/>
                  </a:lnTo>
                  <a:lnTo>
                    <a:pt x="914283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0" name="Google Shape;280;p11"/>
            <p:cNvSpPr/>
            <p:nvPr/>
          </p:nvSpPr>
          <p:spPr>
            <a:xfrm>
              <a:off x="3949078" y="0"/>
              <a:ext cx="762624" cy="930029"/>
            </a:xfrm>
            <a:custGeom>
              <a:rect b="b" l="l" r="r" t="t"/>
              <a:pathLst>
                <a:path extrusionOk="0" h="930029" w="762624">
                  <a:moveTo>
                    <a:pt x="0" y="0"/>
                  </a:moveTo>
                  <a:lnTo>
                    <a:pt x="762624" y="0"/>
                  </a:lnTo>
                  <a:lnTo>
                    <a:pt x="762624" y="930029"/>
                  </a:lnTo>
                  <a:lnTo>
                    <a:pt x="0" y="93002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1" name="Google Shape;281;p11"/>
            <p:cNvSpPr/>
            <p:nvPr/>
          </p:nvSpPr>
          <p:spPr>
            <a:xfrm>
              <a:off x="7912536" y="58109"/>
              <a:ext cx="866185" cy="870935"/>
            </a:xfrm>
            <a:custGeom>
              <a:rect b="b" l="l" r="r" t="t"/>
              <a:pathLst>
                <a:path extrusionOk="0" h="870935" w="866185">
                  <a:moveTo>
                    <a:pt x="0" y="0"/>
                  </a:moveTo>
                  <a:lnTo>
                    <a:pt x="866185" y="0"/>
                  </a:lnTo>
                  <a:lnTo>
                    <a:pt x="866185" y="870935"/>
                  </a:lnTo>
                  <a:lnTo>
                    <a:pt x="0" y="8709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2" name="Google Shape;282;p11"/>
            <p:cNvSpPr/>
            <p:nvPr/>
          </p:nvSpPr>
          <p:spPr>
            <a:xfrm>
              <a:off x="7819952" y="1701607"/>
              <a:ext cx="743483" cy="920981"/>
            </a:xfrm>
            <a:custGeom>
              <a:rect b="b" l="l" r="r" t="t"/>
              <a:pathLst>
                <a:path extrusionOk="0" h="920981" w="743483">
                  <a:moveTo>
                    <a:pt x="0" y="0"/>
                  </a:moveTo>
                  <a:lnTo>
                    <a:pt x="743482" y="0"/>
                  </a:lnTo>
                  <a:lnTo>
                    <a:pt x="743482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3" name="Google Shape;283;p11"/>
            <p:cNvSpPr/>
            <p:nvPr/>
          </p:nvSpPr>
          <p:spPr>
            <a:xfrm>
              <a:off x="6217897" y="1701607"/>
              <a:ext cx="1001066" cy="920981"/>
            </a:xfrm>
            <a:custGeom>
              <a:rect b="b" l="l" r="r" t="t"/>
              <a:pathLst>
                <a:path extrusionOk="0" h="920981" w="1001066">
                  <a:moveTo>
                    <a:pt x="0" y="0"/>
                  </a:moveTo>
                  <a:lnTo>
                    <a:pt x="1001066" y="0"/>
                  </a:lnTo>
                  <a:lnTo>
                    <a:pt x="1001066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4" name="Google Shape;284;p11"/>
            <p:cNvSpPr/>
            <p:nvPr/>
          </p:nvSpPr>
          <p:spPr>
            <a:xfrm>
              <a:off x="9226252" y="1910463"/>
              <a:ext cx="1052480" cy="604698"/>
            </a:xfrm>
            <a:custGeom>
              <a:rect b="b" l="l" r="r" t="t"/>
              <a:pathLst>
                <a:path extrusionOk="0" h="604698" w="1052480">
                  <a:moveTo>
                    <a:pt x="0" y="0"/>
                  </a:moveTo>
                  <a:lnTo>
                    <a:pt x="1052481" y="0"/>
                  </a:lnTo>
                  <a:lnTo>
                    <a:pt x="1052481" y="604698"/>
                  </a:lnTo>
                  <a:lnTo>
                    <a:pt x="0" y="60469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5" name="Google Shape;285;p11"/>
            <p:cNvSpPr/>
            <p:nvPr/>
          </p:nvSpPr>
          <p:spPr>
            <a:xfrm>
              <a:off x="3194195" y="1701607"/>
              <a:ext cx="920981" cy="920981"/>
            </a:xfrm>
            <a:custGeom>
              <a:rect b="b" l="l" r="r" t="t"/>
              <a:pathLst>
                <a:path extrusionOk="0" h="920981" w="920981">
                  <a:moveTo>
                    <a:pt x="0" y="0"/>
                  </a:moveTo>
                  <a:lnTo>
                    <a:pt x="920980" y="0"/>
                  </a:lnTo>
                  <a:lnTo>
                    <a:pt x="920980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6" name="Google Shape;286;p11"/>
            <p:cNvSpPr/>
            <p:nvPr/>
          </p:nvSpPr>
          <p:spPr>
            <a:xfrm>
              <a:off x="6684" y="1701607"/>
              <a:ext cx="1070908" cy="920981"/>
            </a:xfrm>
            <a:custGeom>
              <a:rect b="b" l="l" r="r" t="t"/>
              <a:pathLst>
                <a:path extrusionOk="0" h="920981" w="1070908">
                  <a:moveTo>
                    <a:pt x="0" y="0"/>
                  </a:moveTo>
                  <a:lnTo>
                    <a:pt x="1070908" y="0"/>
                  </a:lnTo>
                  <a:lnTo>
                    <a:pt x="1070908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7" name="Google Shape;287;p11"/>
            <p:cNvSpPr/>
            <p:nvPr/>
          </p:nvSpPr>
          <p:spPr>
            <a:xfrm>
              <a:off x="4607290" y="1701607"/>
              <a:ext cx="919306" cy="920981"/>
            </a:xfrm>
            <a:custGeom>
              <a:rect b="b" l="l" r="r" t="t"/>
              <a:pathLst>
                <a:path extrusionOk="0" h="920981" w="919306">
                  <a:moveTo>
                    <a:pt x="0" y="0"/>
                  </a:moveTo>
                  <a:lnTo>
                    <a:pt x="919306" y="0"/>
                  </a:lnTo>
                  <a:lnTo>
                    <a:pt x="919306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8" name="Google Shape;288;p11"/>
            <p:cNvSpPr/>
            <p:nvPr/>
          </p:nvSpPr>
          <p:spPr>
            <a:xfrm>
              <a:off x="1675403" y="1701607"/>
              <a:ext cx="920981" cy="920981"/>
            </a:xfrm>
            <a:custGeom>
              <a:rect b="b" l="l" r="r" t="t"/>
              <a:pathLst>
                <a:path extrusionOk="0" h="920981" w="920981">
                  <a:moveTo>
                    <a:pt x="0" y="0"/>
                  </a:moveTo>
                  <a:lnTo>
                    <a:pt x="920981" y="0"/>
                  </a:lnTo>
                  <a:lnTo>
                    <a:pt x="920981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9" name="Google Shape;289;p11"/>
            <p:cNvSpPr/>
            <p:nvPr/>
          </p:nvSpPr>
          <p:spPr>
            <a:xfrm>
              <a:off x="6718038" y="3419482"/>
              <a:ext cx="1009347" cy="796467"/>
            </a:xfrm>
            <a:custGeom>
              <a:rect b="b" l="l" r="r" t="t"/>
              <a:pathLst>
                <a:path extrusionOk="0" h="796467" w="1009347">
                  <a:moveTo>
                    <a:pt x="0" y="0"/>
                  </a:moveTo>
                  <a:lnTo>
                    <a:pt x="1009347" y="0"/>
                  </a:lnTo>
                  <a:lnTo>
                    <a:pt x="1009347" y="796467"/>
                  </a:lnTo>
                  <a:lnTo>
                    <a:pt x="0" y="7964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0" name="Google Shape;290;p11"/>
            <p:cNvSpPr/>
            <p:nvPr/>
          </p:nvSpPr>
          <p:spPr>
            <a:xfrm>
              <a:off x="5170987" y="3456913"/>
              <a:ext cx="1040955" cy="626466"/>
            </a:xfrm>
            <a:custGeom>
              <a:rect b="b" l="l" r="r" t="t"/>
              <a:pathLst>
                <a:path extrusionOk="0" h="626466" w="1040955">
                  <a:moveTo>
                    <a:pt x="0" y="0"/>
                  </a:moveTo>
                  <a:lnTo>
                    <a:pt x="1040955" y="0"/>
                  </a:lnTo>
                  <a:lnTo>
                    <a:pt x="1040955" y="626466"/>
                  </a:lnTo>
                  <a:lnTo>
                    <a:pt x="0" y="6264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1" name="Google Shape;291;p11"/>
            <p:cNvSpPr/>
            <p:nvPr/>
          </p:nvSpPr>
          <p:spPr>
            <a:xfrm>
              <a:off x="2720093" y="3361217"/>
              <a:ext cx="856557" cy="912997"/>
            </a:xfrm>
            <a:custGeom>
              <a:rect b="b" l="l" r="r" t="t"/>
              <a:pathLst>
                <a:path extrusionOk="0" h="912997" w="856557">
                  <a:moveTo>
                    <a:pt x="0" y="0"/>
                  </a:moveTo>
                  <a:lnTo>
                    <a:pt x="856557" y="0"/>
                  </a:lnTo>
                  <a:lnTo>
                    <a:pt x="856557" y="912997"/>
                  </a:lnTo>
                  <a:lnTo>
                    <a:pt x="0" y="9129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2" name="Google Shape;292;p11"/>
            <p:cNvSpPr/>
            <p:nvPr/>
          </p:nvSpPr>
          <p:spPr>
            <a:xfrm>
              <a:off x="4082746" y="3371912"/>
              <a:ext cx="582145" cy="796467"/>
            </a:xfrm>
            <a:custGeom>
              <a:rect b="b" l="l" r="r" t="t"/>
              <a:pathLst>
                <a:path extrusionOk="0" h="796467" w="582145">
                  <a:moveTo>
                    <a:pt x="0" y="0"/>
                  </a:moveTo>
                  <a:lnTo>
                    <a:pt x="582145" y="0"/>
                  </a:lnTo>
                  <a:lnTo>
                    <a:pt x="582145" y="796467"/>
                  </a:lnTo>
                  <a:lnTo>
                    <a:pt x="0" y="7964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3" name="Google Shape;293;p11"/>
            <p:cNvSpPr/>
            <p:nvPr/>
          </p:nvSpPr>
          <p:spPr>
            <a:xfrm>
              <a:off x="1545732" y="3361217"/>
              <a:ext cx="665658" cy="912997"/>
            </a:xfrm>
            <a:custGeom>
              <a:rect b="b" l="l" r="r" t="t"/>
              <a:pathLst>
                <a:path extrusionOk="0" h="912997" w="665658">
                  <a:moveTo>
                    <a:pt x="0" y="0"/>
                  </a:moveTo>
                  <a:lnTo>
                    <a:pt x="665658" y="0"/>
                  </a:lnTo>
                  <a:lnTo>
                    <a:pt x="665658" y="912997"/>
                  </a:lnTo>
                  <a:lnTo>
                    <a:pt x="0" y="91299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4" name="Google Shape;294;p11"/>
            <p:cNvSpPr/>
            <p:nvPr/>
          </p:nvSpPr>
          <p:spPr>
            <a:xfrm>
              <a:off x="9541258" y="3419482"/>
              <a:ext cx="796467" cy="796467"/>
            </a:xfrm>
            <a:custGeom>
              <a:rect b="b" l="l" r="r" t="t"/>
              <a:pathLst>
                <a:path extrusionOk="0" h="796467" w="796467">
                  <a:moveTo>
                    <a:pt x="0" y="0"/>
                  </a:moveTo>
                  <a:lnTo>
                    <a:pt x="796467" y="0"/>
                  </a:lnTo>
                  <a:lnTo>
                    <a:pt x="796467" y="796467"/>
                  </a:lnTo>
                  <a:lnTo>
                    <a:pt x="0" y="7964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5" name="Google Shape;295;p11"/>
            <p:cNvSpPr/>
            <p:nvPr/>
          </p:nvSpPr>
          <p:spPr>
            <a:xfrm>
              <a:off x="8237392" y="3419482"/>
              <a:ext cx="796467" cy="796467"/>
            </a:xfrm>
            <a:custGeom>
              <a:rect b="b" l="l" r="r" t="t"/>
              <a:pathLst>
                <a:path extrusionOk="0" h="796467" w="796467">
                  <a:moveTo>
                    <a:pt x="0" y="0"/>
                  </a:moveTo>
                  <a:lnTo>
                    <a:pt x="796467" y="0"/>
                  </a:lnTo>
                  <a:lnTo>
                    <a:pt x="796467" y="796467"/>
                  </a:lnTo>
                  <a:lnTo>
                    <a:pt x="0" y="7964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6" name="Google Shape;296;p11"/>
            <p:cNvSpPr/>
            <p:nvPr/>
          </p:nvSpPr>
          <p:spPr>
            <a:xfrm>
              <a:off x="6684" y="3309656"/>
              <a:ext cx="1031648" cy="920981"/>
            </a:xfrm>
            <a:custGeom>
              <a:rect b="b" l="l" r="r" t="t"/>
              <a:pathLst>
                <a:path extrusionOk="0" h="920981" w="1031648">
                  <a:moveTo>
                    <a:pt x="0" y="0"/>
                  </a:moveTo>
                  <a:lnTo>
                    <a:pt x="1031649" y="0"/>
                  </a:lnTo>
                  <a:lnTo>
                    <a:pt x="1031649" y="920980"/>
                  </a:lnTo>
                  <a:lnTo>
                    <a:pt x="0" y="92098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7" name="Google Shape;297;p11"/>
            <p:cNvSpPr/>
            <p:nvPr/>
          </p:nvSpPr>
          <p:spPr>
            <a:xfrm>
              <a:off x="9345421" y="5124884"/>
              <a:ext cx="788465" cy="901571"/>
            </a:xfrm>
            <a:custGeom>
              <a:rect b="b" l="l" r="r" t="t"/>
              <a:pathLst>
                <a:path extrusionOk="0" h="901571" w="788465">
                  <a:moveTo>
                    <a:pt x="0" y="0"/>
                  </a:moveTo>
                  <a:lnTo>
                    <a:pt x="788465" y="0"/>
                  </a:lnTo>
                  <a:lnTo>
                    <a:pt x="788465" y="901572"/>
                  </a:lnTo>
                  <a:lnTo>
                    <a:pt x="0" y="9015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8" name="Google Shape;298;p11"/>
            <p:cNvSpPr/>
            <p:nvPr/>
          </p:nvSpPr>
          <p:spPr>
            <a:xfrm>
              <a:off x="7784637" y="5243432"/>
              <a:ext cx="949252" cy="664476"/>
            </a:xfrm>
            <a:custGeom>
              <a:rect b="b" l="l" r="r" t="t"/>
              <a:pathLst>
                <a:path extrusionOk="0" h="664476" w="949252">
                  <a:moveTo>
                    <a:pt x="0" y="0"/>
                  </a:moveTo>
                  <a:lnTo>
                    <a:pt x="949251" y="0"/>
                  </a:lnTo>
                  <a:lnTo>
                    <a:pt x="949251" y="664476"/>
                  </a:lnTo>
                  <a:lnTo>
                    <a:pt x="0" y="6644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9" name="Google Shape;299;p11"/>
            <p:cNvSpPr/>
            <p:nvPr/>
          </p:nvSpPr>
          <p:spPr>
            <a:xfrm>
              <a:off x="6352633" y="5243432"/>
              <a:ext cx="812137" cy="664476"/>
            </a:xfrm>
            <a:custGeom>
              <a:rect b="b" l="l" r="r" t="t"/>
              <a:pathLst>
                <a:path extrusionOk="0" h="664476" w="812137">
                  <a:moveTo>
                    <a:pt x="0" y="0"/>
                  </a:moveTo>
                  <a:lnTo>
                    <a:pt x="812138" y="0"/>
                  </a:lnTo>
                  <a:lnTo>
                    <a:pt x="812138" y="664476"/>
                  </a:lnTo>
                  <a:lnTo>
                    <a:pt x="0" y="6644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0" name="Google Shape;300;p11"/>
            <p:cNvSpPr/>
            <p:nvPr/>
          </p:nvSpPr>
          <p:spPr>
            <a:xfrm>
              <a:off x="4011028" y="5124884"/>
              <a:ext cx="454064" cy="901571"/>
            </a:xfrm>
            <a:custGeom>
              <a:rect b="b" l="l" r="r" t="t"/>
              <a:pathLst>
                <a:path extrusionOk="0" h="901571" w="454064">
                  <a:moveTo>
                    <a:pt x="0" y="0"/>
                  </a:moveTo>
                  <a:lnTo>
                    <a:pt x="454064" y="0"/>
                  </a:lnTo>
                  <a:lnTo>
                    <a:pt x="454064" y="901572"/>
                  </a:lnTo>
                  <a:lnTo>
                    <a:pt x="0" y="9015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1" name="Google Shape;301;p11"/>
            <p:cNvSpPr/>
            <p:nvPr/>
          </p:nvSpPr>
          <p:spPr>
            <a:xfrm>
              <a:off x="5076625" y="5243432"/>
              <a:ext cx="664476" cy="664476"/>
            </a:xfrm>
            <a:custGeom>
              <a:rect b="b" l="l" r="r" t="t"/>
              <a:pathLst>
                <a:path extrusionOk="0" h="664476" w="664476">
                  <a:moveTo>
                    <a:pt x="0" y="0"/>
                  </a:moveTo>
                  <a:lnTo>
                    <a:pt x="664476" y="0"/>
                  </a:lnTo>
                  <a:lnTo>
                    <a:pt x="664476" y="664476"/>
                  </a:lnTo>
                  <a:lnTo>
                    <a:pt x="0" y="6644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2" name="Google Shape;302;p11"/>
            <p:cNvSpPr/>
            <p:nvPr/>
          </p:nvSpPr>
          <p:spPr>
            <a:xfrm>
              <a:off x="0" y="5043901"/>
              <a:ext cx="572377" cy="1063538"/>
            </a:xfrm>
            <a:custGeom>
              <a:rect b="b" l="l" r="r" t="t"/>
              <a:pathLst>
                <a:path extrusionOk="0" h="1063538" w="572377">
                  <a:moveTo>
                    <a:pt x="0" y="0"/>
                  </a:moveTo>
                  <a:lnTo>
                    <a:pt x="572377" y="0"/>
                  </a:lnTo>
                  <a:lnTo>
                    <a:pt x="572377" y="1063538"/>
                  </a:lnTo>
                  <a:lnTo>
                    <a:pt x="0" y="10635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3" name="Google Shape;303;p11"/>
            <p:cNvSpPr/>
            <p:nvPr/>
          </p:nvSpPr>
          <p:spPr>
            <a:xfrm>
              <a:off x="1185576" y="5043901"/>
              <a:ext cx="823758" cy="1063538"/>
            </a:xfrm>
            <a:custGeom>
              <a:rect b="b" l="l" r="r" t="t"/>
              <a:pathLst>
                <a:path extrusionOk="0" h="1063538" w="823758">
                  <a:moveTo>
                    <a:pt x="0" y="0"/>
                  </a:moveTo>
                  <a:lnTo>
                    <a:pt x="823758" y="0"/>
                  </a:lnTo>
                  <a:lnTo>
                    <a:pt x="823758" y="1063538"/>
                  </a:lnTo>
                  <a:lnTo>
                    <a:pt x="0" y="10635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4" name="Google Shape;304;p11"/>
            <p:cNvSpPr/>
            <p:nvPr/>
          </p:nvSpPr>
          <p:spPr>
            <a:xfrm>
              <a:off x="2620866" y="5124884"/>
              <a:ext cx="778630" cy="901571"/>
            </a:xfrm>
            <a:custGeom>
              <a:rect b="b" l="l" r="r" t="t"/>
              <a:pathLst>
                <a:path extrusionOk="0" h="901571" w="778630">
                  <a:moveTo>
                    <a:pt x="0" y="0"/>
                  </a:moveTo>
                  <a:lnTo>
                    <a:pt x="778630" y="0"/>
                  </a:lnTo>
                  <a:lnTo>
                    <a:pt x="778630" y="901572"/>
                  </a:lnTo>
                  <a:lnTo>
                    <a:pt x="0" y="90157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05" name="Google Shape;305;p11"/>
          <p:cNvGrpSpPr/>
          <p:nvPr/>
        </p:nvGrpSpPr>
        <p:grpSpPr>
          <a:xfrm>
            <a:off x="2950706" y="8178152"/>
            <a:ext cx="723946" cy="740913"/>
            <a:chOff x="0" y="-19050"/>
            <a:chExt cx="812800" cy="831850"/>
          </a:xfrm>
        </p:grpSpPr>
        <p:sp>
          <p:nvSpPr>
            <p:cNvPr id="306" name="Google Shape;306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D138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11"/>
          <p:cNvGrpSpPr/>
          <p:nvPr/>
        </p:nvGrpSpPr>
        <p:grpSpPr>
          <a:xfrm>
            <a:off x="3848366" y="8178152"/>
            <a:ext cx="723946" cy="740913"/>
            <a:chOff x="0" y="-19050"/>
            <a:chExt cx="812800" cy="831850"/>
          </a:xfrm>
        </p:grpSpPr>
        <p:sp>
          <p:nvSpPr>
            <p:cNvPr id="309" name="Google Shape;309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7E5A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4746027" y="8178152"/>
            <a:ext cx="723946" cy="740913"/>
            <a:chOff x="0" y="-19050"/>
            <a:chExt cx="812800" cy="831850"/>
          </a:xfrm>
        </p:grpSpPr>
        <p:sp>
          <p:nvSpPr>
            <p:cNvPr id="312" name="Google Shape;312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3BB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1"/>
          <p:cNvSpPr txBox="1"/>
          <p:nvPr/>
        </p:nvSpPr>
        <p:spPr>
          <a:xfrm>
            <a:off x="2053045" y="9056611"/>
            <a:ext cx="723946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#FF7F15</a:t>
            </a:r>
            <a:endParaRPr/>
          </a:p>
        </p:txBody>
      </p:sp>
      <p:sp>
        <p:nvSpPr>
          <p:cNvPr id="315" name="Google Shape;315;p11"/>
          <p:cNvSpPr txBox="1"/>
          <p:nvPr/>
        </p:nvSpPr>
        <p:spPr>
          <a:xfrm>
            <a:off x="2950706" y="9056611"/>
            <a:ext cx="723946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#D13896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3848366" y="9056611"/>
            <a:ext cx="723946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#7E5ABB</a:t>
            </a:r>
            <a:endParaRPr/>
          </a:p>
        </p:txBody>
      </p:sp>
      <p:sp>
        <p:nvSpPr>
          <p:cNvPr id="317" name="Google Shape;317;p11"/>
          <p:cNvSpPr txBox="1"/>
          <p:nvPr/>
        </p:nvSpPr>
        <p:spPr>
          <a:xfrm>
            <a:off x="4743762" y="9056611"/>
            <a:ext cx="723946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#3BB8B2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/>
        </p:nvSpPr>
        <p:spPr>
          <a:xfrm>
            <a:off x="3377480" y="2605456"/>
            <a:ext cx="11533039" cy="324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presentation template is free for everyone to use thanks to the following:</a:t>
            </a:r>
            <a:endParaRPr/>
          </a:p>
        </p:txBody>
      </p:sp>
      <p:sp>
        <p:nvSpPr>
          <p:cNvPr id="323" name="Google Shape;323;p12"/>
          <p:cNvSpPr txBox="1"/>
          <p:nvPr/>
        </p:nvSpPr>
        <p:spPr>
          <a:xfrm>
            <a:off x="7108732" y="8257423"/>
            <a:ext cx="4070535" cy="42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Happy designing!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4210005" y="5279512"/>
            <a:ext cx="986799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presentation template</a:t>
            </a:r>
            <a:endParaRPr/>
          </a:p>
        </p:txBody>
      </p:sp>
      <p:sp>
        <p:nvSpPr>
          <p:cNvPr id="325" name="Google Shape;325;p12"/>
          <p:cNvSpPr txBox="1"/>
          <p:nvPr/>
        </p:nvSpPr>
        <p:spPr>
          <a:xfrm>
            <a:off x="4210005" y="7014728"/>
            <a:ext cx="9867990" cy="309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photos</a:t>
            </a:r>
            <a:endParaRPr/>
          </a:p>
        </p:txBody>
      </p:sp>
      <p:sp>
        <p:nvSpPr>
          <p:cNvPr id="326" name="Google Shape;326;p12"/>
          <p:cNvSpPr txBox="1"/>
          <p:nvPr/>
        </p:nvSpPr>
        <p:spPr>
          <a:xfrm>
            <a:off x="5469973" y="1703314"/>
            <a:ext cx="7348055" cy="773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6110027" y="6282261"/>
            <a:ext cx="6067945" cy="61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Pexels, Pixabay</a:t>
            </a:r>
            <a:endParaRPr/>
          </a:p>
        </p:txBody>
      </p:sp>
      <p:pic>
        <p:nvPicPr>
          <p:cNvPr id="328" name="Google Shape;3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800" y="3872846"/>
            <a:ext cx="4824400" cy="12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