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Q3 Engagement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  <c:pt idx="3">
                  <c:v>LinkedIn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38</c:v>
                </c:pt>
                <c:pt idx="2">
                  <c:v>28</c:v>
                </c:pt>
                <c:pt idx="3">
                  <c:v>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Marketing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Q4 Planning Presentation</a:t>
            </a:r>
          </a:p>
          <a:p>
            <a:r>
              <a:t>Prepared by Marketing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 brand awareness by 40% QoQ</a:t>
            </a:r>
          </a:p>
          <a:p>
            <a:r>
              <a:t>• Improve conversion rate to 8.5%</a:t>
            </a:r>
          </a:p>
          <a:p>
            <a:r>
              <a:t>• Expand social media reach by 25%</a:t>
            </a:r>
          </a:p>
          <a:p>
            <a:r>
              <a:t>• Launch 3 new product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Phase 1: Market Analysis (Weeks 1-2)</a:t>
            </a:r>
          </a:p>
          <a:p>
            <a:r>
              <a:t>Phase 2: Creative Development (Weeks 3-4)</a:t>
            </a:r>
          </a:p>
          <a:p>
            <a:r>
              <a:t>Phase 3: Campaign Launch (Week 5)</a:t>
            </a:r>
          </a:p>
          <a:p>
            <a:r>
              <a:t>Phase 4: Performance Monitoring (Week 6-8)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