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03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Q3 2023 Development Update</a:t>
            </a:r>
          </a:p>
          <a:p>
            <a:r>
              <a:t>Prepared by: Engineering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Development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35224"/>
          </a:xfrm>
        </p:spPr>
        <p:txBody>
          <a:bodyPr/>
          <a:lstStyle/>
          <a:p>
            <a:endParaRPr dirty="0"/>
          </a:p>
          <a:p>
            <a:r>
              <a:rPr dirty="0"/>
              <a:t>Hardware Optimization</a:t>
            </a:r>
          </a:p>
          <a:p>
            <a:r>
              <a:rPr dirty="0"/>
              <a:t>Software Integration</a:t>
            </a:r>
          </a:p>
          <a:p>
            <a:r>
              <a:rPr dirty="0"/>
              <a:t>Testing Protocols</a:t>
            </a:r>
          </a:p>
          <a:p>
            <a:r>
              <a:rPr dirty="0"/>
              <a:t>Documentation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5"/>
            <a:ext cx="8229600" cy="2377441"/>
          </a:xfrm>
        </p:spPr>
        <p:txBody>
          <a:bodyPr/>
          <a:lstStyle/>
          <a:p>
            <a:r>
              <a:rPr dirty="0"/>
              <a:t>Phase 1: Requirements Analysis (Completed)</a:t>
            </a:r>
          </a:p>
          <a:p>
            <a:r>
              <a:rPr dirty="0"/>
              <a:t>Phase 2: Prototype Development</a:t>
            </a:r>
          </a:p>
          <a:p>
            <a:r>
              <a:rPr dirty="0"/>
              <a:t>Phase 3: System Integration</a:t>
            </a:r>
          </a:p>
          <a:p>
            <a:r>
              <a:rPr dirty="0"/>
              <a:t>Phase 4: User Acceptance Testing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33042"/>
          </a:xfrm>
        </p:spPr>
        <p:txBody>
          <a:bodyPr/>
          <a:lstStyle/>
          <a:p>
            <a:r>
              <a:rPr dirty="0"/>
              <a:t>Component delivery delays</a:t>
            </a:r>
          </a:p>
          <a:p>
            <a:r>
              <a:rPr dirty="0"/>
              <a:t>Cross-team coordination issues</a:t>
            </a:r>
          </a:p>
          <a:p>
            <a:r>
              <a:rPr dirty="0"/>
              <a:t>Testing environment configuration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5537"/>
            <a:ext cx="8229600" cy="1859888"/>
          </a:xfrm>
        </p:spPr>
        <p:txBody>
          <a:bodyPr/>
          <a:lstStyle/>
          <a:p>
            <a:r>
              <a:rPr dirty="0"/>
              <a:t>Accelerate prototype development</a:t>
            </a:r>
          </a:p>
          <a:p>
            <a:r>
              <a:rPr dirty="0"/>
              <a:t>Schedule vendor meetings</a:t>
            </a:r>
          </a:p>
          <a:p>
            <a:r>
              <a:rPr dirty="0"/>
              <a:t>Optimize testing workflow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</Words>
  <Application>Microsoft Office PowerPoint</Application>
  <PresentationFormat>全屏显示(4:3)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Project Progress Report</vt:lpstr>
      <vt:lpstr>Key Development Areas</vt:lpstr>
      <vt:lpstr>Project Timeline</vt:lpstr>
      <vt:lpstr>Current Challenges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NECOlizer Unreal</cp:lastModifiedBy>
  <cp:revision>2</cp:revision>
  <dcterms:created xsi:type="dcterms:W3CDTF">2013-01-27T09:14:16Z</dcterms:created>
  <dcterms:modified xsi:type="dcterms:W3CDTF">2025-03-03T05:56:56Z</dcterms:modified>
  <cp:category/>
</cp:coreProperties>
</file>