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Business 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Overview of the quarter's performance and outlook.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Detailed breakdown of quarterly financial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Analysis of market trends and competitors.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Items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List of action items to be implemented in the next quarter.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Open floor for questions and answers.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