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the content of slide 1.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the content of slide 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the content of slide 3.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the content of slide 4.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the content of slide 5.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This is the content of slide 6.</a:t>
            </a:r>
          </a:p>
        </p:txBody>
      </p:sp>
      <p:pic>
        <p:nvPicPr>
          <p:cNvPr id="4" name="Picture 3" descr="example_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371600"/>
            <a:ext cx="27432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