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9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0116BE-32A3-D7A3-D3F2-D00DA78DEB5A}"/>
              </a:ext>
            </a:extLst>
          </p:cNvPr>
          <p:cNvSpPr txBox="1"/>
          <p:nvPr/>
        </p:nvSpPr>
        <p:spPr>
          <a:xfrm>
            <a:off x="3891516" y="2995873"/>
            <a:ext cx="1158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Page 1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全屏显示(4:3)</PresentationFormat>
  <Paragraphs>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NECOlizer Unreal</cp:lastModifiedBy>
  <cp:revision>3</cp:revision>
  <dcterms:created xsi:type="dcterms:W3CDTF">2013-01-27T09:14:16Z</dcterms:created>
  <dcterms:modified xsi:type="dcterms:W3CDTF">2025-04-29T06:58:53Z</dcterms:modified>
  <cp:category/>
</cp:coreProperties>
</file>