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1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Monthly Sales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John Doe</a:t>
            </a:r>
          </a:p>
          <a:p>
            <a:r>
              <a:t>Date: October 15,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0981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14</Words>
  <Application>Microsoft Office PowerPoint</Application>
  <PresentationFormat>全屏显示(4:3)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Monthly Sales Report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2025-04-30T03:56:49Z</dcterms:modified>
  <cp:category/>
</cp:coreProperties>
</file>