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12.5</c:v>
                </c:pt>
                <c:pt idx="1">
                  <c:v>15.3</c:v>
                </c:pt>
                <c:pt idx="2">
                  <c:v>9.8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12.5</c:v>
                </c:pt>
                <c:pt idx="1">
                  <c:v>15.3</c:v>
                </c:pt>
                <c:pt idx="2">
                  <c:v>9.8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12.5</c:v>
                </c:pt>
                <c:pt idx="1">
                  <c:v>15.3</c:v>
                </c:pt>
                <c:pt idx="2">
                  <c:v>9.8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12.5</c:v>
                </c:pt>
                <c:pt idx="1">
                  <c:v>15.3</c:v>
                </c:pt>
                <c:pt idx="2">
                  <c:v>9.8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Quarterly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Business Intelligence Team</a:t>
            </a:r>
          </a:p>
          <a:p>
            <a:r>
              <a:t>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 from this quarter:</a:t>
            </a:r>
          </a:p>
          <a:p>
            <a:r>
              <a:t>- Regional sales variations detected</a:t>
            </a:r>
          </a:p>
          <a:p>
            <a:r>
              <a:t>- Marketing ROI improved by 18%</a:t>
            </a:r>
          </a:p>
          <a:p>
            <a:r>
              <a:t>- Customer retention rates stable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Recommended actions:</a:t>
            </a:r>
          </a:p>
          <a:p>
            <a:r>
              <a:t>- Expand in high-growth regions</a:t>
            </a:r>
          </a:p>
          <a:p>
            <a:r>
              <a:t>- Optimize product mix</a:t>
            </a:r>
          </a:p>
          <a:p>
            <a:r>
              <a:t>- Enhance customer engagement programs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 from this quarter:</a:t>
            </a:r>
          </a:p>
          <a:p>
            <a:r>
              <a:t>- Regional sales variations detected</a:t>
            </a:r>
          </a:p>
          <a:p>
            <a:r>
              <a:t>- Marketing ROI improved by 18%</a:t>
            </a:r>
          </a:p>
          <a:p>
            <a:r>
              <a:t>- Customer retention rates stable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 from this quarter:</a:t>
            </a:r>
          </a:p>
          <a:p>
            <a:r>
              <a:t>- Regional sales variations detected</a:t>
            </a:r>
          </a:p>
          <a:p>
            <a:r>
              <a:t>- Marketing ROI improved by 18%</a:t>
            </a:r>
          </a:p>
          <a:p>
            <a:r>
              <a:t>- Customer retention rates stable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 from this quarter:</a:t>
            </a:r>
          </a:p>
          <a:p>
            <a:r>
              <a:t>- Regional sales variations detected</a:t>
            </a:r>
          </a:p>
          <a:p>
            <a:r>
              <a:t>- Marketing ROI improved by 18%</a:t>
            </a:r>
          </a:p>
          <a:p>
            <a:r>
              <a:t>- Customer retention rates stable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 from this quarter:</a:t>
            </a:r>
          </a:p>
          <a:p>
            <a:r>
              <a:t>- Regional sales variations detected</a:t>
            </a:r>
          </a:p>
          <a:p>
            <a:r>
              <a:t>- Marketing ROI improved by 18%</a:t>
            </a:r>
          </a:p>
          <a:p>
            <a:r>
              <a:t>- Customer retention rates stable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