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D3257-28C6-3CFC-0F90-F6D5F8B3C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DB96DC-B0E0-65FF-9409-3C9F37B50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FD8D4-3B7F-4085-5160-5DFD7770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7268-417A-4E1B-80B2-CD1C96FA5F72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DB9F9-D5FF-9BBB-5422-92306904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65BAA-D113-8E27-B507-07F7AEAA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AE37-8769-4205-90DC-92EAE5111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77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94EF1-E99B-F39C-125A-17392402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27DA79-1402-351E-9284-BB07DF297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46482-2069-5967-AA0C-7F6FCAD3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7268-417A-4E1B-80B2-CD1C96FA5F72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17420-90E5-F049-C74F-4FC6E1E3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AD85B-0D4C-363B-7CCD-7A907FC1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AE37-8769-4205-90DC-92EAE5111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3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D68E8D-3E94-81CF-4398-610D0CD4C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B5D8F5-F1AF-1EAE-6D56-B36CFB21E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5B475-C758-1330-5910-46DA74CC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7268-417A-4E1B-80B2-CD1C96FA5F72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4D069-B166-A6BD-B72B-3486AF1D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B2F79-7146-2267-368A-F02C42A1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AE37-8769-4205-90DC-92EAE5111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86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434EF-6711-C0DC-E735-D822837E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E4AEF-AE59-D108-F814-A79AC8E3C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4C8DA-52C7-C73A-588D-5D8E68E4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7268-417A-4E1B-80B2-CD1C96FA5F72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63E07-8807-0B36-55B6-4287D537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02D3F-A0C0-C71E-96CF-E2914009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AE37-8769-4205-90DC-92EAE5111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0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7558B-0287-AED0-4789-A11E631A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CDC968-9D7C-D8E2-B18D-D122B974A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9FB76-68DA-E436-8FF6-79C76DB2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7268-417A-4E1B-80B2-CD1C96FA5F72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68F7A-1ED5-8071-56B3-6BFDD720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1A890-801E-9D80-AF8F-01E774C4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AE37-8769-4205-90DC-92EAE5111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93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44DFB-2D23-7512-C230-3B3295E5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610D1-4880-43F2-4F9B-AB8202FC0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C550AC-F34E-4586-2FB2-744828F48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1F45EB-936F-45D7-8C0D-765ABEC0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7268-417A-4E1B-80B2-CD1C96FA5F72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5F26F7-5895-A9AB-7D44-C7F88BD9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0436B0-44D7-B4CD-6BC7-38A8915C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AE37-8769-4205-90DC-92EAE5111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65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67DDF-F969-C668-3923-20AF64D03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D8074E-7A03-92E4-409C-3BEDDE97D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D91135-D229-6276-5187-D52BFABB4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0FFC5A-219B-4B40-5C79-8C88A5175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7270DE-980A-638E-CBA2-EEC7C408E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303CDD-9054-7F34-D711-3AF42C95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7268-417A-4E1B-80B2-CD1C96FA5F72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7B6B36-6B44-0833-83F7-2648F310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C9CF12-87EC-4B63-18CE-2D9B61CA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AE37-8769-4205-90DC-92EAE5111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5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89A13-AFB0-A2C3-0ACA-DCA8037F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E9F7EE-29D8-E07C-AE40-E0B9EE14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7268-417A-4E1B-80B2-CD1C96FA5F72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763D90-833D-C2BE-7CC4-499D5D33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E6EC25-5712-1F1F-ED09-55EA43A8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AE37-8769-4205-90DC-92EAE5111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69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BC02C0-ADC1-7C30-77B8-B326AC1A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7268-417A-4E1B-80B2-CD1C96FA5F72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63C944-9F25-7922-B098-78C4508A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624EC0-AAC8-9ED8-1B70-3E7286ED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AE37-8769-4205-90DC-92EAE5111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0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CB7DC-4A3E-D0DA-7CA8-2AE74800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082F9-BBF6-5C61-2DC8-AD297A258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DC7469-2F14-8E77-9083-EB37BEB7D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3F8583-75F6-C854-DB66-8C761AE5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7268-417A-4E1B-80B2-CD1C96FA5F72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7C4F1-37A4-FFB0-98BC-3522FBC4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B57A1C-A53C-0C32-28B1-7823C862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AE37-8769-4205-90DC-92EAE5111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24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06775-3D7E-CDAF-B2C0-E4B2D4F5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47B879-2AB2-1600-BD68-D4D2F064B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49AC0A-CEF3-1726-670C-51BA4F765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66B952-930B-7876-D019-67EC0F32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7268-417A-4E1B-80B2-CD1C96FA5F72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1B85F-5EBB-AA01-FFFD-8DAE81FF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5714E7-59D4-B690-5CC7-D45FD375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AE37-8769-4205-90DC-92EAE5111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08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C0F1B8-6352-B004-8E45-E1B9D66B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1167B-FBDF-0EE3-A1B2-F5102D41E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8E6E3A-3C24-7AA0-162A-815C059F9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97268-417A-4E1B-80B2-CD1C96FA5F72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A8780-0309-5887-F854-503213516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167BB-EB63-23DD-6430-390EF1E3F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EAE37-8769-4205-90DC-92EAE5111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93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05E9BF-3E2A-9C50-E8FA-A390CB681A57}"/>
              </a:ext>
            </a:extLst>
          </p:cNvPr>
          <p:cNvSpPr txBox="1"/>
          <p:nvPr/>
        </p:nvSpPr>
        <p:spPr>
          <a:xfrm>
            <a:off x="617572" y="2992086"/>
            <a:ext cx="1111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OSWorld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 Benchmarking Multimodal Agents for Open-Ended Tasks in Real Computer Environments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FFF63F-63AD-4A7D-133F-3069E9C08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554" y="2171089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3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65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1D9AAE7-8AC6-734C-ADF8-662286E7562F}"/>
              </a:ext>
            </a:extLst>
          </p:cNvPr>
          <p:cNvGrpSpPr/>
          <p:nvPr/>
        </p:nvGrpSpPr>
        <p:grpSpPr>
          <a:xfrm>
            <a:off x="2305711" y="2107294"/>
            <a:ext cx="7965340" cy="1905000"/>
            <a:chOff x="2305711" y="2107294"/>
            <a:chExt cx="7965340" cy="1905000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A14E277-3A6F-1F53-2298-AD57118D884B}"/>
                </a:ext>
              </a:extLst>
            </p:cNvPr>
            <p:cNvSpPr txBox="1"/>
            <p:nvPr/>
          </p:nvSpPr>
          <p:spPr>
            <a:xfrm>
              <a:off x="4487823" y="2658934"/>
              <a:ext cx="57832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OSWorld</a:t>
              </a: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: Benchmarking Multimodal Agents </a:t>
              </a:r>
            </a:p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for Open-Ended Tasks in Real Computer Environments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C1B6415-EB89-DE2F-9BE1-2143E0AC8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5711" y="2107294"/>
              <a:ext cx="1905000" cy="190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519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26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C3EEBBB-6D5C-B485-4457-B37D0A5EBE6D}"/>
              </a:ext>
            </a:extLst>
          </p:cNvPr>
          <p:cNvSpPr txBox="1"/>
          <p:nvPr/>
        </p:nvSpPr>
        <p:spPr>
          <a:xfrm>
            <a:off x="1757916" y="1583996"/>
            <a:ext cx="81799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2024-10-22: We supported Docker</a:t>
            </a:r>
            <a:r>
              <a: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hosting virtual machines on virtualized platforms. Check below for detailed instructions!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2024-06-15: We refactor the code of environment part to decompose VMware Integration, and start to support other platforms such as </a:t>
            </a:r>
            <a:r>
              <a:rPr lang="en-US" altLang="zh-CN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VitualBox</a:t>
            </a:r>
            <a:r>
              <a:rPr lang="en-US" altLang="zh-CN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AWS, Azure, etc. Hold tight!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2024-04-11: We released our paper, environment and benchmark, and project page. Check it out!</a:t>
            </a:r>
            <a:endParaRPr lang="zh-CN" altLang="en-US" sz="24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5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95</Words>
  <Application>Microsoft Office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NECOlizer Unreal</dc:creator>
  <cp:lastModifiedBy>NECOlizer Unreal</cp:lastModifiedBy>
  <cp:revision>5</cp:revision>
  <dcterms:created xsi:type="dcterms:W3CDTF">2025-04-18T08:51:08Z</dcterms:created>
  <dcterms:modified xsi:type="dcterms:W3CDTF">2025-04-18T09:10:52Z</dcterms:modified>
</cp:coreProperties>
</file>