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1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slide discusses the market analysis.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Figures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slide shows sales figures over the past year.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99D2DA-FD8F-6625-3491-21C5D9513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15879"/>
            <a:ext cx="3453219" cy="22877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Feedback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slide presents customer feedback results.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2CD444-95AC-24CC-AE05-1631C93DA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16" y="2014884"/>
            <a:ext cx="6339367" cy="41998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Projections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slide outlines future projections.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18821D-4801-53DD-3C13-A2F23E12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755" y="2147775"/>
            <a:ext cx="2743311" cy="40935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ACEC16-7CAE-B0CF-58BF-9E012AE0A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818" y="805415"/>
            <a:ext cx="3294881" cy="496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5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全屏显示(4:3)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Market Analysis</vt:lpstr>
      <vt:lpstr>Sales Figures</vt:lpstr>
      <vt:lpstr>Customer Feedback</vt:lpstr>
      <vt:lpstr>Future Projections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NECOlizer Unreal</cp:lastModifiedBy>
  <cp:revision>3</cp:revision>
  <dcterms:created xsi:type="dcterms:W3CDTF">2013-01-27T09:14:16Z</dcterms:created>
  <dcterms:modified xsi:type="dcterms:W3CDTF">2025-04-30T03:45:07Z</dcterms:modified>
  <cp:category/>
</cp:coreProperties>
</file>