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Tech Innovations Corp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Quarterly Business Review</a:t>
            </a:r>
          </a:p>
          <a:p>
            <a:r>
              <a:t>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AEDD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Company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Founded: 2010</a:t>
            </a:r>
          </a:p>
          <a:p>
            <a:r>
              <a:t>Employees: 250+</a:t>
            </a:r>
          </a:p>
          <a:p>
            <a:r>
              <a:t>Headquarters: San Francisco</a:t>
            </a:r>
          </a:p>
          <a:p>
            <a:r>
              <a:t>Specialization: AI Solutions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 Consulting</a:t>
            </a:r>
          </a:p>
          <a:p>
            <a:r>
              <a:t>- Machine Learning Solutions</a:t>
            </a:r>
          </a:p>
          <a:p>
            <a:r>
              <a:t>- Data Analytics</a:t>
            </a:r>
          </a:p>
          <a:p>
            <a:r>
              <a:t>- Cloud 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