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Annual Company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review of the year's performance and outlook.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for section 1. It discusses important metrics and achievements of the company.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for section 2. It discusses important metrics and achievements of the company.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for section 3. It discusses important metrics and achievements of the company.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全屏显示(4:3)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Annual Company Review</vt:lpstr>
      <vt:lpstr>Section 1</vt:lpstr>
      <vt:lpstr>Section 2</vt:lpstr>
      <vt:lpstr>Section 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2</cp:revision>
  <dcterms:created xsi:type="dcterms:W3CDTF">2013-01-27T09:14:16Z</dcterms:created>
  <dcterms:modified xsi:type="dcterms:W3CDTF">2025-04-29T06:48:49Z</dcterms:modified>
  <cp:category/>
</cp:coreProperties>
</file>