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B6238-0F9F-4128-80A7-F675C6AD0F26}" v="6" dt="2024-02-06T11:27:54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nad Dmitrovic" userId="4bdd9b9c357df731" providerId="LiveId" clId="{B3FB6238-0F9F-4128-80A7-F675C6AD0F26}"/>
    <pc:docChg chg="undo redo custSel addSld modSld">
      <pc:chgData name="Nenad Dmitrovic" userId="4bdd9b9c357df731" providerId="LiveId" clId="{B3FB6238-0F9F-4128-80A7-F675C6AD0F26}" dt="2024-02-12T20:56:54.625" v="781" actId="20577"/>
      <pc:docMkLst>
        <pc:docMk/>
      </pc:docMkLst>
      <pc:sldChg chg="modSp new mod">
        <pc:chgData name="Nenad Dmitrovic" userId="4bdd9b9c357df731" providerId="LiveId" clId="{B3FB6238-0F9F-4128-80A7-F675C6AD0F26}" dt="2024-02-06T11:27:54.562" v="774"/>
        <pc:sldMkLst>
          <pc:docMk/>
          <pc:sldMk cId="1034594389" sldId="256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034594389" sldId="256"/>
            <ac:spMk id="2" creationId="{19CC345C-9437-DF8E-59FF-F2803E8A81CC}"/>
          </ac:spMkLst>
        </pc:spChg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034594389" sldId="256"/>
            <ac:spMk id="3" creationId="{93C5DC8B-6381-C077-85BA-5FD67D62EE0C}"/>
          </ac:spMkLst>
        </pc:spChg>
      </pc:sldChg>
      <pc:sldChg chg="modSp new mod">
        <pc:chgData name="Nenad Dmitrovic" userId="4bdd9b9c357df731" providerId="LiveId" clId="{B3FB6238-0F9F-4128-80A7-F675C6AD0F26}" dt="2024-02-06T11:27:54.562" v="774"/>
        <pc:sldMkLst>
          <pc:docMk/>
          <pc:sldMk cId="2082138719" sldId="257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2082138719" sldId="257"/>
            <ac:spMk id="2" creationId="{E7AEE85A-1F7B-9B60-8C63-5B7CAA225C5E}"/>
          </ac:spMkLst>
        </pc:spChg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2082138719" sldId="257"/>
            <ac:spMk id="3" creationId="{E8E1257D-0463-2287-3B51-F9531E6D05E5}"/>
          </ac:spMkLst>
        </pc:spChg>
      </pc:sldChg>
      <pc:sldChg chg="modSp new mod">
        <pc:chgData name="Nenad Dmitrovic" userId="4bdd9b9c357df731" providerId="LiveId" clId="{B3FB6238-0F9F-4128-80A7-F675C6AD0F26}" dt="2024-02-06T11:27:54.562" v="774"/>
        <pc:sldMkLst>
          <pc:docMk/>
          <pc:sldMk cId="4277288626" sldId="258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4277288626" sldId="258"/>
            <ac:spMk id="2" creationId="{0BFFE4FD-1D8B-D838-7E20-75DF201027C2}"/>
          </ac:spMkLst>
        </pc:spChg>
        <pc:spChg chg="mod">
          <ac:chgData name="Nenad Dmitrovic" userId="4bdd9b9c357df731" providerId="LiveId" clId="{B3FB6238-0F9F-4128-80A7-F675C6AD0F26}" dt="2024-02-06T09:43:41.112" v="279" actId="5793"/>
          <ac:spMkLst>
            <pc:docMk/>
            <pc:sldMk cId="4277288626" sldId="258"/>
            <ac:spMk id="3" creationId="{208DBFC9-8838-8750-2DDC-F33927D0F923}"/>
          </ac:spMkLst>
        </pc:spChg>
      </pc:sldChg>
      <pc:sldChg chg="addSp delSp modSp new mod">
        <pc:chgData name="Nenad Dmitrovic" userId="4bdd9b9c357df731" providerId="LiveId" clId="{B3FB6238-0F9F-4128-80A7-F675C6AD0F26}" dt="2024-02-06T11:27:54.562" v="774"/>
        <pc:sldMkLst>
          <pc:docMk/>
          <pc:sldMk cId="1196542458" sldId="259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196542458" sldId="259"/>
            <ac:spMk id="2" creationId="{9511D0E7-8318-9BE8-1B77-72DEEA2F9B59}"/>
          </ac:spMkLst>
        </pc:spChg>
        <pc:spChg chg="del">
          <ac:chgData name="Nenad Dmitrovic" userId="4bdd9b9c357df731" providerId="LiveId" clId="{B3FB6238-0F9F-4128-80A7-F675C6AD0F26}" dt="2024-02-06T09:44:28.051" v="281" actId="22"/>
          <ac:spMkLst>
            <pc:docMk/>
            <pc:sldMk cId="1196542458" sldId="259"/>
            <ac:spMk id="3" creationId="{F7DDD049-7139-6065-FB25-B56C25FB0738}"/>
          </ac:spMkLst>
        </pc:spChg>
        <pc:spChg chg="add mod">
          <ac:chgData name="Nenad Dmitrovic" userId="4bdd9b9c357df731" providerId="LiveId" clId="{B3FB6238-0F9F-4128-80A7-F675C6AD0F26}" dt="2024-02-06T11:27:54.562" v="774"/>
          <ac:spMkLst>
            <pc:docMk/>
            <pc:sldMk cId="1196542458" sldId="259"/>
            <ac:spMk id="7" creationId="{2A0AC411-275E-DD44-6950-D9742ED0A7C2}"/>
          </ac:spMkLst>
        </pc:spChg>
        <pc:picChg chg="add del mod ord">
          <ac:chgData name="Nenad Dmitrovic" userId="4bdd9b9c357df731" providerId="LiveId" clId="{B3FB6238-0F9F-4128-80A7-F675C6AD0F26}" dt="2024-02-06T09:44:40.898" v="282" actId="478"/>
          <ac:picMkLst>
            <pc:docMk/>
            <pc:sldMk cId="1196542458" sldId="259"/>
            <ac:picMk id="5" creationId="{A4B535FA-7C62-D9C7-9077-9EC8E681A3B3}"/>
          </ac:picMkLst>
        </pc:picChg>
        <pc:picChg chg="add mod">
          <ac:chgData name="Nenad Dmitrovic" userId="4bdd9b9c357df731" providerId="LiveId" clId="{B3FB6238-0F9F-4128-80A7-F675C6AD0F26}" dt="2024-02-06T09:44:52.038" v="285" actId="1076"/>
          <ac:picMkLst>
            <pc:docMk/>
            <pc:sldMk cId="1196542458" sldId="259"/>
            <ac:picMk id="9" creationId="{26E93654-4349-AC70-F500-6EBA07A8598D}"/>
          </ac:picMkLst>
        </pc:picChg>
      </pc:sldChg>
      <pc:sldChg chg="addSp modSp new mod">
        <pc:chgData name="Nenad Dmitrovic" userId="4bdd9b9c357df731" providerId="LiveId" clId="{B3FB6238-0F9F-4128-80A7-F675C6AD0F26}" dt="2024-02-06T11:27:54.562" v="774"/>
        <pc:sldMkLst>
          <pc:docMk/>
          <pc:sldMk cId="286230664" sldId="260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286230664" sldId="260"/>
            <ac:spMk id="2" creationId="{AB8FA0BE-019A-97E3-0C01-773345C70CE0}"/>
          </ac:spMkLst>
        </pc:spChg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286230664" sldId="260"/>
            <ac:spMk id="3" creationId="{D2AF3710-3AD6-FDC4-7A79-EA49EEE13D84}"/>
          </ac:spMkLst>
        </pc:spChg>
        <pc:picChg chg="add mod">
          <ac:chgData name="Nenad Dmitrovic" userId="4bdd9b9c357df731" providerId="LiveId" clId="{B3FB6238-0F9F-4128-80A7-F675C6AD0F26}" dt="2024-02-06T09:48:33.529" v="549" actId="1076"/>
          <ac:picMkLst>
            <pc:docMk/>
            <pc:sldMk cId="286230664" sldId="260"/>
            <ac:picMk id="5" creationId="{5D9F6507-0572-05F2-93A0-18E065CB3ADC}"/>
          </ac:picMkLst>
        </pc:picChg>
      </pc:sldChg>
      <pc:sldChg chg="modSp new mod">
        <pc:chgData name="Nenad Dmitrovic" userId="4bdd9b9c357df731" providerId="LiveId" clId="{B3FB6238-0F9F-4128-80A7-F675C6AD0F26}" dt="2024-02-06T11:27:54.562" v="774"/>
        <pc:sldMkLst>
          <pc:docMk/>
          <pc:sldMk cId="1731349412" sldId="261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731349412" sldId="261"/>
            <ac:spMk id="2" creationId="{A718889A-FDCA-A13B-CB67-59D49DEC0B01}"/>
          </ac:spMkLst>
        </pc:spChg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731349412" sldId="261"/>
            <ac:spMk id="3" creationId="{FE25424C-0882-CD6D-6AFD-D7E973C1F2DD}"/>
          </ac:spMkLst>
        </pc:spChg>
      </pc:sldChg>
      <pc:sldChg chg="addSp delSp modSp new mod modClrScheme chgLayout">
        <pc:chgData name="Nenad Dmitrovic" userId="4bdd9b9c357df731" providerId="LiveId" clId="{B3FB6238-0F9F-4128-80A7-F675C6AD0F26}" dt="2024-02-06T11:27:54.562" v="774"/>
        <pc:sldMkLst>
          <pc:docMk/>
          <pc:sldMk cId="2158976149" sldId="262"/>
        </pc:sldMkLst>
        <pc:spChg chg="mod ord">
          <ac:chgData name="Nenad Dmitrovic" userId="4bdd9b9c357df731" providerId="LiveId" clId="{B3FB6238-0F9F-4128-80A7-F675C6AD0F26}" dt="2024-02-06T11:27:54.562" v="774"/>
          <ac:spMkLst>
            <pc:docMk/>
            <pc:sldMk cId="2158976149" sldId="262"/>
            <ac:spMk id="2" creationId="{E58DAA1D-A9EA-DB00-D5D2-F4833BA9321D}"/>
          </ac:spMkLst>
        </pc:spChg>
        <pc:spChg chg="del">
          <ac:chgData name="Nenad Dmitrovic" userId="4bdd9b9c357df731" providerId="LiveId" clId="{B3FB6238-0F9F-4128-80A7-F675C6AD0F26}" dt="2024-02-06T09:55:04.233" v="640" actId="22"/>
          <ac:spMkLst>
            <pc:docMk/>
            <pc:sldMk cId="2158976149" sldId="262"/>
            <ac:spMk id="3" creationId="{361B623D-B05B-2AAB-F9A7-9BF288A812A6}"/>
          </ac:spMkLst>
        </pc:spChg>
        <pc:spChg chg="add del mod ord">
          <ac:chgData name="Nenad Dmitrovic" userId="4bdd9b9c357df731" providerId="LiveId" clId="{B3FB6238-0F9F-4128-80A7-F675C6AD0F26}" dt="2024-02-06T09:55:54.923" v="644" actId="700"/>
          <ac:spMkLst>
            <pc:docMk/>
            <pc:sldMk cId="2158976149" sldId="262"/>
            <ac:spMk id="6" creationId="{4148411E-7F51-1D14-E7DB-D8313E696F9A}"/>
          </ac:spMkLst>
        </pc:spChg>
        <pc:spChg chg="add mod">
          <ac:chgData name="Nenad Dmitrovic" userId="4bdd9b9c357df731" providerId="LiveId" clId="{B3FB6238-0F9F-4128-80A7-F675C6AD0F26}" dt="2024-02-06T09:58:15.612" v="673" actId="1076"/>
          <ac:spMkLst>
            <pc:docMk/>
            <pc:sldMk cId="2158976149" sldId="262"/>
            <ac:spMk id="7" creationId="{3975D394-A44E-8CC7-9860-00505034DC29}"/>
          </ac:spMkLst>
        </pc:spChg>
        <pc:spChg chg="add mod">
          <ac:chgData name="Nenad Dmitrovic" userId="4bdd9b9c357df731" providerId="LiveId" clId="{B3FB6238-0F9F-4128-80A7-F675C6AD0F26}" dt="2024-02-06T09:58:22.313" v="675" actId="1076"/>
          <ac:spMkLst>
            <pc:docMk/>
            <pc:sldMk cId="2158976149" sldId="262"/>
            <ac:spMk id="8" creationId="{472229AC-5A1D-68AF-0AB3-8E053F93B6DE}"/>
          </ac:spMkLst>
        </pc:spChg>
        <pc:picChg chg="add mod ord">
          <ac:chgData name="Nenad Dmitrovic" userId="4bdd9b9c357df731" providerId="LiveId" clId="{B3FB6238-0F9F-4128-80A7-F675C6AD0F26}" dt="2024-02-06T09:58:09.911" v="672" actId="1076"/>
          <ac:picMkLst>
            <pc:docMk/>
            <pc:sldMk cId="2158976149" sldId="262"/>
            <ac:picMk id="5" creationId="{66A53F7F-C609-4FDD-F5B4-837546777E8B}"/>
          </ac:picMkLst>
        </pc:picChg>
        <pc:picChg chg="add mod">
          <ac:chgData name="Nenad Dmitrovic" userId="4bdd9b9c357df731" providerId="LiveId" clId="{B3FB6238-0F9F-4128-80A7-F675C6AD0F26}" dt="2024-02-06T09:58:31.023" v="678" actId="1076"/>
          <ac:picMkLst>
            <pc:docMk/>
            <pc:sldMk cId="2158976149" sldId="262"/>
            <ac:picMk id="9" creationId="{5C53F90A-7C7B-3825-0A54-412E61D1389B}"/>
          </ac:picMkLst>
        </pc:picChg>
      </pc:sldChg>
      <pc:sldChg chg="modSp new mod">
        <pc:chgData name="Nenad Dmitrovic" userId="4bdd9b9c357df731" providerId="LiveId" clId="{B3FB6238-0F9F-4128-80A7-F675C6AD0F26}" dt="2024-02-06T11:27:54.562" v="774"/>
        <pc:sldMkLst>
          <pc:docMk/>
          <pc:sldMk cId="1644140970" sldId="263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644140970" sldId="263"/>
            <ac:spMk id="2" creationId="{4ED7CD59-72BD-C0CA-1B6A-40A716C97AD9}"/>
          </ac:spMkLst>
        </pc:spChg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644140970" sldId="263"/>
            <ac:spMk id="3" creationId="{DD4E57C6-8750-7235-025D-6D0513C48496}"/>
          </ac:spMkLst>
        </pc:spChg>
      </pc:sldChg>
      <pc:sldChg chg="modSp new mod">
        <pc:chgData name="Nenad Dmitrovic" userId="4bdd9b9c357df731" providerId="LiveId" clId="{B3FB6238-0F9F-4128-80A7-F675C6AD0F26}" dt="2024-02-12T20:56:54.625" v="781" actId="20577"/>
        <pc:sldMkLst>
          <pc:docMk/>
          <pc:sldMk cId="4079537331" sldId="264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4079537331" sldId="264"/>
            <ac:spMk id="2" creationId="{0E641951-F94D-5836-EABD-3A4AFD0FB973}"/>
          </ac:spMkLst>
        </pc:spChg>
        <pc:spChg chg="mod">
          <ac:chgData name="Nenad Dmitrovic" userId="4bdd9b9c357df731" providerId="LiveId" clId="{B3FB6238-0F9F-4128-80A7-F675C6AD0F26}" dt="2024-02-12T20:56:54.625" v="781" actId="20577"/>
          <ac:spMkLst>
            <pc:docMk/>
            <pc:sldMk cId="4079537331" sldId="264"/>
            <ac:spMk id="3" creationId="{FF153D69-6BE1-6424-CB5C-C986B21FD8AA}"/>
          </ac:spMkLst>
        </pc:spChg>
      </pc:sldChg>
      <pc:sldChg chg="addSp delSp modSp new mod">
        <pc:chgData name="Nenad Dmitrovic" userId="4bdd9b9c357df731" providerId="LiveId" clId="{B3FB6238-0F9F-4128-80A7-F675C6AD0F26}" dt="2024-02-06T11:27:54.562" v="774"/>
        <pc:sldMkLst>
          <pc:docMk/>
          <pc:sldMk cId="1885052201" sldId="265"/>
        </pc:sldMkLst>
        <pc:spChg chg="mod">
          <ac:chgData name="Nenad Dmitrovic" userId="4bdd9b9c357df731" providerId="LiveId" clId="{B3FB6238-0F9F-4128-80A7-F675C6AD0F26}" dt="2024-02-06T11:27:54.562" v="774"/>
          <ac:spMkLst>
            <pc:docMk/>
            <pc:sldMk cId="1885052201" sldId="265"/>
            <ac:spMk id="2" creationId="{CC9B86C7-F446-14C8-B237-38EDB98B3D6B}"/>
          </ac:spMkLst>
        </pc:spChg>
        <pc:spChg chg="del">
          <ac:chgData name="Nenad Dmitrovic" userId="4bdd9b9c357df731" providerId="LiveId" clId="{B3FB6238-0F9F-4128-80A7-F675C6AD0F26}" dt="2024-02-06T11:23:11.113" v="752"/>
          <ac:spMkLst>
            <pc:docMk/>
            <pc:sldMk cId="1885052201" sldId="265"/>
            <ac:spMk id="3" creationId="{06B21E8A-BC00-B00A-33F1-A44F77F9607E}"/>
          </ac:spMkLst>
        </pc:spChg>
        <pc:picChg chg="add mod">
          <ac:chgData name="Nenad Dmitrovic" userId="4bdd9b9c357df731" providerId="LiveId" clId="{B3FB6238-0F9F-4128-80A7-F675C6AD0F26}" dt="2024-02-06T11:23:15.998" v="754" actId="1076"/>
          <ac:picMkLst>
            <pc:docMk/>
            <pc:sldMk cId="1885052201" sldId="265"/>
            <ac:picMk id="4" creationId="{3199E67F-9920-D3B4-D0D7-E0184CA0C7AD}"/>
          </ac:picMkLst>
        </pc:picChg>
      </pc:sldChg>
      <pc:sldChg chg="addSp delSp modSp new mod">
        <pc:chgData name="Nenad Dmitrovic" userId="4bdd9b9c357df731" providerId="LiveId" clId="{B3FB6238-0F9F-4128-80A7-F675C6AD0F26}" dt="2024-02-06T11:25:10.604" v="761" actId="478"/>
        <pc:sldMkLst>
          <pc:docMk/>
          <pc:sldMk cId="488258489" sldId="266"/>
        </pc:sldMkLst>
        <pc:spChg chg="del">
          <ac:chgData name="Nenad Dmitrovic" userId="4bdd9b9c357df731" providerId="LiveId" clId="{B3FB6238-0F9F-4128-80A7-F675C6AD0F26}" dt="2024-02-06T11:25:10.604" v="761" actId="478"/>
          <ac:spMkLst>
            <pc:docMk/>
            <pc:sldMk cId="488258489" sldId="266"/>
            <ac:spMk id="2" creationId="{C072AAE7-420C-4D9A-D394-59846C646131}"/>
          </ac:spMkLst>
        </pc:spChg>
        <pc:spChg chg="del">
          <ac:chgData name="Nenad Dmitrovic" userId="4bdd9b9c357df731" providerId="LiveId" clId="{B3FB6238-0F9F-4128-80A7-F675C6AD0F26}" dt="2024-02-06T11:23:36.075" v="756"/>
          <ac:spMkLst>
            <pc:docMk/>
            <pc:sldMk cId="488258489" sldId="266"/>
            <ac:spMk id="3" creationId="{8633D447-EB00-EA2E-E55C-2E858A16E6F6}"/>
          </ac:spMkLst>
        </pc:spChg>
        <pc:picChg chg="add mod">
          <ac:chgData name="Nenad Dmitrovic" userId="4bdd9b9c357df731" providerId="LiveId" clId="{B3FB6238-0F9F-4128-80A7-F675C6AD0F26}" dt="2024-02-06T11:25:05.933" v="760" actId="14100"/>
          <ac:picMkLst>
            <pc:docMk/>
            <pc:sldMk cId="488258489" sldId="266"/>
            <ac:picMk id="4" creationId="{5A0D1E21-2849-A693-0876-37BE495560D3}"/>
          </ac:picMkLst>
        </pc:picChg>
        <pc:picChg chg="add mod">
          <ac:chgData name="Nenad Dmitrovic" userId="4bdd9b9c357df731" providerId="LiveId" clId="{B3FB6238-0F9F-4128-80A7-F675C6AD0F26}" dt="2024-02-06T11:24:58.715" v="758" actId="1076"/>
          <ac:picMkLst>
            <pc:docMk/>
            <pc:sldMk cId="488258489" sldId="266"/>
            <ac:picMk id="6" creationId="{24096FC1-C4D8-F8AF-D3FD-123DFF23DCC2}"/>
          </ac:picMkLst>
        </pc:picChg>
      </pc:sldChg>
      <pc:sldChg chg="addSp delSp modSp new mod">
        <pc:chgData name="Nenad Dmitrovic" userId="4bdd9b9c357df731" providerId="LiveId" clId="{B3FB6238-0F9F-4128-80A7-F675C6AD0F26}" dt="2024-02-06T11:28:20.737" v="779" actId="14100"/>
        <pc:sldMkLst>
          <pc:docMk/>
          <pc:sldMk cId="2001904458" sldId="267"/>
        </pc:sldMkLst>
        <pc:spChg chg="del mod">
          <ac:chgData name="Nenad Dmitrovic" userId="4bdd9b9c357df731" providerId="LiveId" clId="{B3FB6238-0F9F-4128-80A7-F675C6AD0F26}" dt="2024-02-06T11:28:02.666" v="775" actId="478"/>
          <ac:spMkLst>
            <pc:docMk/>
            <pc:sldMk cId="2001904458" sldId="267"/>
            <ac:spMk id="2" creationId="{7A7A8C5D-01EE-9C68-459C-4CE7EE93DBBB}"/>
          </ac:spMkLst>
        </pc:spChg>
        <pc:spChg chg="del">
          <ac:chgData name="Nenad Dmitrovic" userId="4bdd9b9c357df731" providerId="LiveId" clId="{B3FB6238-0F9F-4128-80A7-F675C6AD0F26}" dt="2024-02-06T11:27:24.544" v="771" actId="22"/>
          <ac:spMkLst>
            <pc:docMk/>
            <pc:sldMk cId="2001904458" sldId="267"/>
            <ac:spMk id="3" creationId="{92BA41ED-E3E5-4E16-8F40-364BC18AFC51}"/>
          </ac:spMkLst>
        </pc:spChg>
        <pc:picChg chg="add mod ord">
          <ac:chgData name="Nenad Dmitrovic" userId="4bdd9b9c357df731" providerId="LiveId" clId="{B3FB6238-0F9F-4128-80A7-F675C6AD0F26}" dt="2024-02-06T11:28:20.737" v="779" actId="14100"/>
          <ac:picMkLst>
            <pc:docMk/>
            <pc:sldMk cId="2001904458" sldId="267"/>
            <ac:picMk id="5" creationId="{019B8BA4-DA0C-EA33-535A-96AEABD043C9}"/>
          </ac:picMkLst>
        </pc:picChg>
      </pc:sldChg>
      <pc:sldChg chg="new">
        <pc:chgData name="Nenad Dmitrovic" userId="4bdd9b9c357df731" providerId="LiveId" clId="{B3FB6238-0F9F-4128-80A7-F675C6AD0F26}" dt="2024-02-06T11:29:49.994" v="780" actId="680"/>
        <pc:sldMkLst>
          <pc:docMk/>
          <pc:sldMk cId="117926586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6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8A4B-D7EC-4BD3-8707-8B4910DE417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BD73-6036-4D36-A21F-7CE082AB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345C-9437-DF8E-59FF-F2803E8A8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5DC8B-6381-C077-85BA-5FD67D62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B8BA4-DA0C-EA33-535A-96AEABD0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436" y="93518"/>
            <a:ext cx="2815937" cy="6691745"/>
          </a:xfrm>
        </p:spPr>
      </p:pic>
    </p:spTree>
    <p:extLst>
      <p:ext uri="{BB962C8B-B14F-4D97-AF65-F5344CB8AC3E}">
        <p14:creationId xmlns:p14="http://schemas.microsoft.com/office/powerpoint/2010/main" val="20019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86C7-F446-14C8-B237-38EDB98B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199E67F-9920-D3B4-D0D7-E0184CA0C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759077"/>
            <a:ext cx="5768436" cy="23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ovie list&#10;&#10;Description automatically generated">
            <a:extLst>
              <a:ext uri="{FF2B5EF4-FFF2-40B4-BE49-F238E27FC236}">
                <a16:creationId xmlns:a16="http://schemas.microsoft.com/office/drawing/2014/main" id="{5A0D1E21-2849-A693-0876-37BE4955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67" y="1928943"/>
            <a:ext cx="5098510" cy="2352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96FC1-C4D8-F8AF-D3FD-123DFF23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430" y="365125"/>
            <a:ext cx="6690940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8BB5-2691-AF7D-458E-8395DCC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F9D7-4916-715F-43CC-3413F378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E85A-1F7B-9B60-8C63-5B7CAA22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257D-0463-2287-3B51-F9531E6D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pretežno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stilizovanju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označene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 CSS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takvih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342900" marR="0" lvl="0" indent="-342900">
              <a:spcBef>
                <a:spcPts val="86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list-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style</a:t>
            </a: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type</a:t>
            </a: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list-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style</a:t>
            </a: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image</a:t>
            </a: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list-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style</a:t>
            </a: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position</a:t>
            </a: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list-</a:t>
            </a:r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style</a:t>
            </a:r>
            <a:endParaRPr lang="en-US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4FD-1D8B-D838-7E20-75DF2010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BFC9-8838-8750-2DDC-F33927D0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5136515"/>
          </a:xfrm>
        </p:spPr>
        <p:txBody>
          <a:bodyPr>
            <a:normAutofit/>
          </a:bodyPr>
          <a:lstStyle/>
          <a:p>
            <a:r>
              <a:rPr lang="sv-SE" dirty="0"/>
              <a:t>Stilizovanje karaktera pomoću kojih se markiraju                             stavke lista, vrednosti ovog svojstva su:</a:t>
            </a:r>
          </a:p>
          <a:p>
            <a:pPr marL="342900" marR="0" lvl="0" indent="-342900">
              <a:spcBef>
                <a:spcPts val="8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disc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circle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  <a:tab pos="1381125" algn="l"/>
                <a:tab pos="247967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square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	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decimal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sz="2400" dirty="0">
              <a:latin typeface="Courier New" panose="02070309020205020404" pitchFamily="49" charset="0"/>
              <a:ea typeface="Symbol" panose="05050102010706020507" pitchFamily="18" charset="2"/>
              <a:cs typeface="Verdana" panose="020B0604030504040204" pitchFamily="34" charset="0"/>
            </a:endParaRPr>
          </a:p>
          <a:p>
            <a:pPr marL="0" marR="0" lvl="0" indent="0">
              <a:spcBef>
                <a:spcPts val="5"/>
              </a:spcBef>
              <a:spcAft>
                <a:spcPts val="0"/>
              </a:spcAft>
              <a:buSzPts val="1000"/>
              <a:buNone/>
              <a:tabLst>
                <a:tab pos="538480" algn="l"/>
                <a:tab pos="539115" algn="l"/>
              </a:tabLst>
            </a:pP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decimal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</a:t>
            </a: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leading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-zero;</a:t>
            </a:r>
            <a:endParaRPr lang="en-US" sz="2400" dirty="0">
              <a:effectLst/>
              <a:latin typeface="Courier New" panose="02070309020205020404" pitchFamily="49" charset="0"/>
              <a:ea typeface="Symbol" panose="05050102010706020507" pitchFamily="18" charset="2"/>
              <a:cs typeface="Verdana" panose="020B0604030504040204" pitchFamily="34" charset="0"/>
            </a:endParaRPr>
          </a:p>
          <a:p>
            <a:pPr marL="342900" marR="0" lvl="0" indent="-34290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lower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-roman;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upper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-roman;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lower-alpha</a:t>
            </a:r>
            <a:r>
              <a:rPr lang="hr-HR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38480" algn="l"/>
                <a:tab pos="539115" algn="l"/>
              </a:tabLst>
            </a:pPr>
            <a:r>
              <a:rPr lang="hr-HR" sz="2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upper-alpha</a:t>
            </a:r>
            <a:r>
              <a:rPr lang="en-US" sz="2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;</a:t>
            </a:r>
            <a:endParaRPr lang="en-US" sz="2400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D0E7-8318-9BE8-1B77-72DEEA2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0AC411-275E-DD44-6950-D9742ED0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disc</a:t>
            </a:r>
            <a:r>
              <a:rPr lang="en-US" dirty="0"/>
              <a:t>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dirty="0"/>
              <a:t>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93654-4349-AC70-F500-6EBA07A8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30" y="2589397"/>
            <a:ext cx="9204540" cy="16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4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0BE-019A-97E3-0C01-773345C7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3710-3AD6-FDC4-7A79-EA49EEE1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marR="86360" algn="just">
              <a:spcBef>
                <a:spcPts val="0"/>
              </a:spcBef>
              <a:spcAft>
                <a:spcPts val="0"/>
              </a:spcAft>
            </a:pP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Svojstvo 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list-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image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 </a:t>
            </a:r>
            <a:r>
              <a:rPr lang="hr-HR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definisanje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slike koja će se koristiti kao marker stavki</a:t>
            </a:r>
            <a:r>
              <a:rPr lang="hr-HR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liste: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8636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40740" marR="0">
              <a:spcBef>
                <a:spcPts val="975"/>
              </a:spcBef>
              <a:spcAft>
                <a:spcPts val="0"/>
              </a:spcAft>
            </a:pP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list-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image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hr-HR" spc="-8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url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(checked.png);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F6507-0572-05F2-93A0-18E065CB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4141887"/>
            <a:ext cx="2545080" cy="21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889A-FDCA-A13B-CB67-59D49DEC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424C-0882-CD6D-6AFD-D7E973C1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Pored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vizuelne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reprezentacije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moguće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uticati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poziciju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</a:t>
            </a:r>
            <a:r>
              <a:rPr lang="en-US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korišćenjem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svojstva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list-style-position.</a:t>
            </a:r>
            <a:r>
              <a:rPr lang="en-US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Reč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svojstvu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imati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dve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vrednosti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outside</a:t>
            </a:r>
            <a:r>
              <a:rPr lang="hr-HR" spc="-75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hr-HR" spc="165" dirty="0"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markeri</a:t>
            </a:r>
            <a:r>
              <a:rPr lang="hr-HR" spc="18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se</a:t>
            </a:r>
            <a:r>
              <a:rPr lang="hr-HR" spc="15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prikazuju</a:t>
            </a:r>
            <a:r>
              <a:rPr lang="hr-HR" spc="1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izvan</a:t>
            </a:r>
            <a:r>
              <a:rPr lang="hr-HR" spc="17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stavki;</a:t>
            </a:r>
            <a:r>
              <a:rPr lang="hr-HR" spc="16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ovo</a:t>
            </a:r>
            <a:r>
              <a:rPr lang="hr-HR" spc="15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je</a:t>
            </a:r>
            <a:r>
              <a:rPr lang="hr-HR" spc="1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podrazumevana</a:t>
            </a:r>
            <a:r>
              <a:rPr lang="hr-HR" spc="18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 err="1">
                <a:effectLst/>
                <a:ea typeface="Symbol" panose="05050102010706020507" pitchFamily="18" charset="2"/>
                <a:cs typeface="Symbol" panose="05050102010706020507" pitchFamily="18" charset="2"/>
              </a:rPr>
              <a:t>vrednost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en-US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hr-HR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inside</a:t>
            </a:r>
            <a:r>
              <a:rPr lang="hr-HR" spc="-1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hr-HR" spc="135" dirty="0">
                <a:effectLst/>
                <a:latin typeface="Verdana" panose="020B060403050404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markeri</a:t>
            </a:r>
            <a:r>
              <a:rPr lang="hr-HR" spc="1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se</a:t>
            </a:r>
            <a:r>
              <a:rPr lang="hr-HR" spc="12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prikazuju</a:t>
            </a:r>
            <a:r>
              <a:rPr lang="hr-HR" spc="1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unutar</a:t>
            </a:r>
            <a:r>
              <a:rPr lang="hr-HR" spc="12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stavki,</a:t>
            </a:r>
            <a:r>
              <a:rPr lang="hr-HR" spc="1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baš</a:t>
            </a:r>
            <a:r>
              <a:rPr lang="hr-HR" spc="1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kao</a:t>
            </a:r>
            <a:r>
              <a:rPr lang="hr-HR" spc="1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</a:t>
            </a:r>
            <a:r>
              <a:rPr lang="hr-HR" spc="1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njihov</a:t>
            </a:r>
            <a:r>
              <a:rPr lang="hr-HR" spc="1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hr-HR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sadržaj.</a:t>
            </a:r>
            <a:endParaRPr lang="en-US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>
              <a:effectLst/>
              <a:latin typeface="Verdana" panose="020B060403050404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4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AA1D-A9EA-DB00-D5D2-F4833BA9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53F7F-C609-4FDD-F5B4-83754677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30" y="1570487"/>
            <a:ext cx="7888660" cy="1993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5D394-A44E-8CC7-9860-00505034DC29}"/>
              </a:ext>
            </a:extLst>
          </p:cNvPr>
          <p:cNvSpPr txBox="1"/>
          <p:nvPr/>
        </p:nvSpPr>
        <p:spPr>
          <a:xfrm>
            <a:off x="838200" y="3563949"/>
            <a:ext cx="252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229AC-5A1D-68AF-0AB3-8E053F93B6DE}"/>
              </a:ext>
            </a:extLst>
          </p:cNvPr>
          <p:cNvSpPr txBox="1"/>
          <p:nvPr/>
        </p:nvSpPr>
        <p:spPr>
          <a:xfrm>
            <a:off x="5376890" y="3563949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</a:p>
        </p:txBody>
      </p:sp>
      <p:pic>
        <p:nvPicPr>
          <p:cNvPr id="9" name="Picture 8" descr="A text on a white background&#10;&#10;Description automatically generated">
            <a:extLst>
              <a:ext uri="{FF2B5EF4-FFF2-40B4-BE49-F238E27FC236}">
                <a16:creationId xmlns:a16="http://schemas.microsoft.com/office/drawing/2014/main" id="{5C53F90A-7C7B-3825-0A54-412E61D1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56" y="4275522"/>
            <a:ext cx="6471608" cy="252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CD59-72BD-C0CA-1B6A-40A716C9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57C6-8750-7235-025D-6D0513C4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Stilizovanje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različitih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osobina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objedinjeno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obaviti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korišćenjem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r>
              <a:rPr lang="en-US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svojstva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Reč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svojstvu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list-style.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0" algn="just">
              <a:spcBef>
                <a:spcPts val="0"/>
              </a:spcBef>
              <a:spcAft>
                <a:spcPts val="0"/>
              </a:spcAft>
            </a:pP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</a:t>
            </a:r>
            <a:r>
              <a:rPr lang="hr-HR" sz="2400" spc="1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list-</a:t>
            </a:r>
            <a:r>
              <a:rPr lang="hr-HR" sz="2400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r>
              <a:rPr lang="hr-HR" sz="2400" spc="-4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svojstva</a:t>
            </a:r>
            <a:r>
              <a:rPr lang="hr-HR" sz="2400" spc="18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hr-HR" sz="2400" spc="19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dve</a:t>
            </a:r>
            <a:r>
              <a:rPr lang="hr-HR" sz="2400" spc="1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vrednosti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5725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35305" marR="0">
              <a:spcBef>
                <a:spcPts val="1135"/>
              </a:spcBef>
              <a:spcAft>
                <a:spcPts val="0"/>
              </a:spcAft>
            </a:pPr>
            <a:r>
              <a:rPr lang="hr-HR" sz="24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list-</a:t>
            </a:r>
            <a:r>
              <a:rPr lang="hr-HR" sz="2400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r>
              <a:rPr lang="hr-HR" sz="24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hr-HR" sz="2400" spc="-3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square</a:t>
            </a:r>
            <a:r>
              <a:rPr lang="hr-HR" sz="2400" spc="-3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lang="hr-HR" sz="24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r>
              <a:rPr lang="hr-HR" sz="24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5725" marR="0" algn="just">
              <a:spcBef>
                <a:spcPts val="0"/>
              </a:spcBef>
              <a:spcAft>
                <a:spcPts val="0"/>
              </a:spcAft>
            </a:pP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</a:t>
            </a:r>
            <a:r>
              <a:rPr lang="hr-HR" sz="2400" spc="1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list-</a:t>
            </a:r>
            <a:r>
              <a:rPr lang="hr-HR" sz="2400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r>
              <a:rPr lang="hr-HR" sz="2400" spc="-5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svojstva</a:t>
            </a:r>
            <a:r>
              <a:rPr lang="hr-HR" sz="2400" spc="1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hr-HR" sz="2400" spc="1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</a:t>
            </a:r>
            <a:r>
              <a:rPr lang="hr-HR" sz="2400" spc="18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vrednosti</a:t>
            </a:r>
            <a:r>
              <a:rPr lang="hr-H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38480" algn="l"/>
                <a:tab pos="539115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list-style:</a:t>
            </a:r>
            <a:r>
              <a:rPr lang="en-US" sz="2400" spc="-4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inside</a:t>
            </a:r>
            <a:r>
              <a:rPr lang="en-US" sz="2400" spc="-4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(checked.png)</a:t>
            </a:r>
            <a:r>
              <a:rPr lang="en-US" sz="2400" spc="-4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1951-F94D-5836-EABD-3A4AFD0F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3D69-6BE1-6424-CB5C-C986B21F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marR="83820" algn="just">
              <a:spcBef>
                <a:spcPts val="38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hr-HR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rilikom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parsiranja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 tabele većina browsera </a:t>
            </a:r>
            <a:r>
              <a:rPr lang="hr-HR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definiše</a:t>
            </a:r>
            <a:r>
              <a:rPr lang="hr-HR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sledeću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podrazumevanu</a:t>
            </a:r>
            <a:r>
              <a:rPr lang="hr-HR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stilizaciju: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30"/>
              </a:spcBef>
              <a:spcAft>
                <a:spcPts val="0"/>
              </a:spcAft>
              <a:buNone/>
            </a:pP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5628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table</a:t>
            </a:r>
            <a:r>
              <a:rPr lang="hr-HR" spc="-1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1720" marR="0" indent="0">
              <a:spcBef>
                <a:spcPts val="80"/>
              </a:spcBef>
              <a:spcAft>
                <a:spcPts val="0"/>
              </a:spcAft>
              <a:buNone/>
            </a:pP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display:</a:t>
            </a:r>
            <a:r>
              <a:rPr lang="hr-HR" spc="-3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table;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1720" marR="2628900" indent="0">
              <a:lnSpc>
                <a:spcPct val="107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border-collapse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hr-HR" spc="-8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separate;</a:t>
            </a:r>
            <a:r>
              <a:rPr lang="hr-HR" spc="-58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border-spacing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 2px;</a:t>
            </a:r>
            <a:r>
              <a:rPr lang="hr-HR" spc="5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pc="5" dirty="0">
              <a:effectLst/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1720" marR="2628900" indent="0">
              <a:lnSpc>
                <a:spcPct val="107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border-color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hr-HR" spc="-1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r-HR" dirty="0" err="1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grey</a:t>
            </a: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5628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3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Verdana</vt:lpstr>
      <vt:lpstr>Office Theme</vt:lpstr>
      <vt:lpstr>Stilizovanje lista i tabela</vt:lpstr>
      <vt:lpstr>Stilizovanje lista</vt:lpstr>
      <vt:lpstr>list-style-type</vt:lpstr>
      <vt:lpstr>list-style-type</vt:lpstr>
      <vt:lpstr>list-style-image</vt:lpstr>
      <vt:lpstr>list-style-position</vt:lpstr>
      <vt:lpstr>list-style-position</vt:lpstr>
      <vt:lpstr>list-style</vt:lpstr>
      <vt:lpstr>Stilizovanje tabela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Stilizovanje lista i tabela</dc:title>
  <dc:creator>Nenad Dmitrovic</dc:creator>
  <cp:lastModifiedBy>Nenad Dmitrovic</cp:lastModifiedBy>
  <cp:revision>1</cp:revision>
  <dcterms:created xsi:type="dcterms:W3CDTF">2024-02-06T09:38:05Z</dcterms:created>
  <dcterms:modified xsi:type="dcterms:W3CDTF">2024-02-12T20:57:05Z</dcterms:modified>
</cp:coreProperties>
</file>