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jpeg" ContentType="image/jpeg"/>
  <Override PartName="/ppt/media/image4.jpeg" ContentType="image/jpe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61" name="PlaceHolder 2"/>
          <p:cNvSpPr>
            <a:spLocks noGrp="1"/>
          </p:cNvSpPr>
          <p:nvPr>
            <p:ph type="body"/>
          </p:nvPr>
        </p:nvSpPr>
        <p:spPr>
          <a:xfrm>
            <a:off x="1303920" y="1990080"/>
            <a:ext cx="703008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62" name="PlaceHolder 3"/>
          <p:cNvSpPr>
            <a:spLocks noGrp="1"/>
          </p:cNvSpPr>
          <p:nvPr>
            <p:ph type="body"/>
          </p:nvPr>
        </p:nvSpPr>
        <p:spPr>
          <a:xfrm>
            <a:off x="1303920" y="3317760"/>
            <a:ext cx="703008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64" name="PlaceHolder 2"/>
          <p:cNvSpPr>
            <a:spLocks noGrp="1"/>
          </p:cNvSpPr>
          <p:nvPr>
            <p:ph type="body"/>
          </p:nvPr>
        </p:nvSpPr>
        <p:spPr>
          <a:xfrm>
            <a:off x="130392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65" name="PlaceHolder 3"/>
          <p:cNvSpPr>
            <a:spLocks noGrp="1"/>
          </p:cNvSpPr>
          <p:nvPr>
            <p:ph type="body"/>
          </p:nvPr>
        </p:nvSpPr>
        <p:spPr>
          <a:xfrm>
            <a:off x="490644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66" name="PlaceHolder 4"/>
          <p:cNvSpPr>
            <a:spLocks noGrp="1"/>
          </p:cNvSpPr>
          <p:nvPr>
            <p:ph type="body"/>
          </p:nvPr>
        </p:nvSpPr>
        <p:spPr>
          <a:xfrm>
            <a:off x="1303920" y="331776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67" name="PlaceHolder 5"/>
          <p:cNvSpPr>
            <a:spLocks noGrp="1"/>
          </p:cNvSpPr>
          <p:nvPr>
            <p:ph type="body"/>
          </p:nvPr>
        </p:nvSpPr>
        <p:spPr>
          <a:xfrm>
            <a:off x="4906440" y="331776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69" name="PlaceHolder 2"/>
          <p:cNvSpPr>
            <a:spLocks noGrp="1"/>
          </p:cNvSpPr>
          <p:nvPr>
            <p:ph type="body"/>
          </p:nvPr>
        </p:nvSpPr>
        <p:spPr>
          <a:xfrm>
            <a:off x="1303920" y="199008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70" name="PlaceHolder 3"/>
          <p:cNvSpPr>
            <a:spLocks noGrp="1"/>
          </p:cNvSpPr>
          <p:nvPr>
            <p:ph type="body"/>
          </p:nvPr>
        </p:nvSpPr>
        <p:spPr>
          <a:xfrm>
            <a:off x="3680640" y="199008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71" name="PlaceHolder 4"/>
          <p:cNvSpPr>
            <a:spLocks noGrp="1"/>
          </p:cNvSpPr>
          <p:nvPr>
            <p:ph type="body"/>
          </p:nvPr>
        </p:nvSpPr>
        <p:spPr>
          <a:xfrm>
            <a:off x="6057720" y="199008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72" name="PlaceHolder 5"/>
          <p:cNvSpPr>
            <a:spLocks noGrp="1"/>
          </p:cNvSpPr>
          <p:nvPr>
            <p:ph type="body"/>
          </p:nvPr>
        </p:nvSpPr>
        <p:spPr>
          <a:xfrm>
            <a:off x="1303920" y="331776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73" name="PlaceHolder 6"/>
          <p:cNvSpPr>
            <a:spLocks noGrp="1"/>
          </p:cNvSpPr>
          <p:nvPr>
            <p:ph type="body"/>
          </p:nvPr>
        </p:nvSpPr>
        <p:spPr>
          <a:xfrm>
            <a:off x="3680640" y="331776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74" name="PlaceHolder 7"/>
          <p:cNvSpPr>
            <a:spLocks noGrp="1"/>
          </p:cNvSpPr>
          <p:nvPr>
            <p:ph type="body"/>
          </p:nvPr>
        </p:nvSpPr>
        <p:spPr>
          <a:xfrm>
            <a:off x="6057720" y="331776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82" name="PlaceHolder 2"/>
          <p:cNvSpPr>
            <a:spLocks noGrp="1"/>
          </p:cNvSpPr>
          <p:nvPr>
            <p:ph type="subTitle"/>
          </p:nvPr>
        </p:nvSpPr>
        <p:spPr>
          <a:xfrm>
            <a:off x="1303920" y="1990080"/>
            <a:ext cx="7030080" cy="25412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84" name="PlaceHolder 2"/>
          <p:cNvSpPr>
            <a:spLocks noGrp="1"/>
          </p:cNvSpPr>
          <p:nvPr>
            <p:ph type="body"/>
          </p:nvPr>
        </p:nvSpPr>
        <p:spPr>
          <a:xfrm>
            <a:off x="1303920" y="1990080"/>
            <a:ext cx="7030080" cy="254124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86" name="PlaceHolder 2"/>
          <p:cNvSpPr>
            <a:spLocks noGrp="1"/>
          </p:cNvSpPr>
          <p:nvPr>
            <p:ph type="body"/>
          </p:nvPr>
        </p:nvSpPr>
        <p:spPr>
          <a:xfrm>
            <a:off x="1303920" y="1990080"/>
            <a:ext cx="3430440" cy="2541240"/>
          </a:xfrm>
          <a:prstGeom prst="rect">
            <a:avLst/>
          </a:prstGeom>
        </p:spPr>
        <p:txBody>
          <a:bodyPr lIns="0" rIns="0" tIns="0" bIns="0">
            <a:normAutofit/>
          </a:bodyPr>
          <a:p>
            <a:endParaRPr b="0" lang="tr-TR" sz="1400" spc="-1" strike="noStrike">
              <a:solidFill>
                <a:srgbClr val="000000"/>
              </a:solidFill>
              <a:latin typeface="Arial"/>
            </a:endParaRPr>
          </a:p>
        </p:txBody>
      </p:sp>
      <p:sp>
        <p:nvSpPr>
          <p:cNvPr id="87" name="PlaceHolder 3"/>
          <p:cNvSpPr>
            <a:spLocks noGrp="1"/>
          </p:cNvSpPr>
          <p:nvPr>
            <p:ph type="body"/>
          </p:nvPr>
        </p:nvSpPr>
        <p:spPr>
          <a:xfrm>
            <a:off x="4906440" y="1990080"/>
            <a:ext cx="3430440" cy="254124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303920" y="598680"/>
            <a:ext cx="7030080" cy="463212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91" name="PlaceHolder 2"/>
          <p:cNvSpPr>
            <a:spLocks noGrp="1"/>
          </p:cNvSpPr>
          <p:nvPr>
            <p:ph type="body"/>
          </p:nvPr>
        </p:nvSpPr>
        <p:spPr>
          <a:xfrm>
            <a:off x="130392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92" name="PlaceHolder 3"/>
          <p:cNvSpPr>
            <a:spLocks noGrp="1"/>
          </p:cNvSpPr>
          <p:nvPr>
            <p:ph type="body"/>
          </p:nvPr>
        </p:nvSpPr>
        <p:spPr>
          <a:xfrm>
            <a:off x="4906440" y="1990080"/>
            <a:ext cx="3430440" cy="2541240"/>
          </a:xfrm>
          <a:prstGeom prst="rect">
            <a:avLst/>
          </a:prstGeom>
        </p:spPr>
        <p:txBody>
          <a:bodyPr lIns="0" rIns="0" tIns="0" bIns="0">
            <a:normAutofit/>
          </a:bodyPr>
          <a:p>
            <a:endParaRPr b="0" lang="tr-TR" sz="1400" spc="-1" strike="noStrike">
              <a:solidFill>
                <a:srgbClr val="000000"/>
              </a:solidFill>
              <a:latin typeface="Arial"/>
            </a:endParaRPr>
          </a:p>
        </p:txBody>
      </p:sp>
      <p:sp>
        <p:nvSpPr>
          <p:cNvPr id="93" name="PlaceHolder 4"/>
          <p:cNvSpPr>
            <a:spLocks noGrp="1"/>
          </p:cNvSpPr>
          <p:nvPr>
            <p:ph type="body"/>
          </p:nvPr>
        </p:nvSpPr>
        <p:spPr>
          <a:xfrm>
            <a:off x="1303920" y="331776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40" name="PlaceHolder 2"/>
          <p:cNvSpPr>
            <a:spLocks noGrp="1"/>
          </p:cNvSpPr>
          <p:nvPr>
            <p:ph type="subTitle"/>
          </p:nvPr>
        </p:nvSpPr>
        <p:spPr>
          <a:xfrm>
            <a:off x="1303920" y="1990080"/>
            <a:ext cx="7030080" cy="25412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95" name="PlaceHolder 2"/>
          <p:cNvSpPr>
            <a:spLocks noGrp="1"/>
          </p:cNvSpPr>
          <p:nvPr>
            <p:ph type="body"/>
          </p:nvPr>
        </p:nvSpPr>
        <p:spPr>
          <a:xfrm>
            <a:off x="1303920" y="1990080"/>
            <a:ext cx="3430440" cy="2541240"/>
          </a:xfrm>
          <a:prstGeom prst="rect">
            <a:avLst/>
          </a:prstGeom>
        </p:spPr>
        <p:txBody>
          <a:bodyPr lIns="0" rIns="0" tIns="0" bIns="0">
            <a:normAutofit/>
          </a:bodyPr>
          <a:p>
            <a:endParaRPr b="0" lang="tr-TR" sz="1400" spc="-1" strike="noStrike">
              <a:solidFill>
                <a:srgbClr val="000000"/>
              </a:solidFill>
              <a:latin typeface="Arial"/>
            </a:endParaRPr>
          </a:p>
        </p:txBody>
      </p:sp>
      <p:sp>
        <p:nvSpPr>
          <p:cNvPr id="96" name="PlaceHolder 3"/>
          <p:cNvSpPr>
            <a:spLocks noGrp="1"/>
          </p:cNvSpPr>
          <p:nvPr>
            <p:ph type="body"/>
          </p:nvPr>
        </p:nvSpPr>
        <p:spPr>
          <a:xfrm>
            <a:off x="490644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97" name="PlaceHolder 4"/>
          <p:cNvSpPr>
            <a:spLocks noGrp="1"/>
          </p:cNvSpPr>
          <p:nvPr>
            <p:ph type="body"/>
          </p:nvPr>
        </p:nvSpPr>
        <p:spPr>
          <a:xfrm>
            <a:off x="4906440" y="331776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99" name="PlaceHolder 2"/>
          <p:cNvSpPr>
            <a:spLocks noGrp="1"/>
          </p:cNvSpPr>
          <p:nvPr>
            <p:ph type="body"/>
          </p:nvPr>
        </p:nvSpPr>
        <p:spPr>
          <a:xfrm>
            <a:off x="130392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00" name="PlaceHolder 3"/>
          <p:cNvSpPr>
            <a:spLocks noGrp="1"/>
          </p:cNvSpPr>
          <p:nvPr>
            <p:ph type="body"/>
          </p:nvPr>
        </p:nvSpPr>
        <p:spPr>
          <a:xfrm>
            <a:off x="490644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01" name="PlaceHolder 4"/>
          <p:cNvSpPr>
            <a:spLocks noGrp="1"/>
          </p:cNvSpPr>
          <p:nvPr>
            <p:ph type="body"/>
          </p:nvPr>
        </p:nvSpPr>
        <p:spPr>
          <a:xfrm>
            <a:off x="1303920" y="3317760"/>
            <a:ext cx="703008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103" name="PlaceHolder 2"/>
          <p:cNvSpPr>
            <a:spLocks noGrp="1"/>
          </p:cNvSpPr>
          <p:nvPr>
            <p:ph type="body"/>
          </p:nvPr>
        </p:nvSpPr>
        <p:spPr>
          <a:xfrm>
            <a:off x="1303920" y="1990080"/>
            <a:ext cx="703008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04" name="PlaceHolder 3"/>
          <p:cNvSpPr>
            <a:spLocks noGrp="1"/>
          </p:cNvSpPr>
          <p:nvPr>
            <p:ph type="body"/>
          </p:nvPr>
        </p:nvSpPr>
        <p:spPr>
          <a:xfrm>
            <a:off x="1303920" y="3317760"/>
            <a:ext cx="703008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106" name="PlaceHolder 2"/>
          <p:cNvSpPr>
            <a:spLocks noGrp="1"/>
          </p:cNvSpPr>
          <p:nvPr>
            <p:ph type="body"/>
          </p:nvPr>
        </p:nvSpPr>
        <p:spPr>
          <a:xfrm>
            <a:off x="130392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07" name="PlaceHolder 3"/>
          <p:cNvSpPr>
            <a:spLocks noGrp="1"/>
          </p:cNvSpPr>
          <p:nvPr>
            <p:ph type="body"/>
          </p:nvPr>
        </p:nvSpPr>
        <p:spPr>
          <a:xfrm>
            <a:off x="490644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08" name="PlaceHolder 4"/>
          <p:cNvSpPr>
            <a:spLocks noGrp="1"/>
          </p:cNvSpPr>
          <p:nvPr>
            <p:ph type="body"/>
          </p:nvPr>
        </p:nvSpPr>
        <p:spPr>
          <a:xfrm>
            <a:off x="1303920" y="331776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09" name="PlaceHolder 5"/>
          <p:cNvSpPr>
            <a:spLocks noGrp="1"/>
          </p:cNvSpPr>
          <p:nvPr>
            <p:ph type="body"/>
          </p:nvPr>
        </p:nvSpPr>
        <p:spPr>
          <a:xfrm>
            <a:off x="4906440" y="331776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111" name="PlaceHolder 2"/>
          <p:cNvSpPr>
            <a:spLocks noGrp="1"/>
          </p:cNvSpPr>
          <p:nvPr>
            <p:ph type="body"/>
          </p:nvPr>
        </p:nvSpPr>
        <p:spPr>
          <a:xfrm>
            <a:off x="1303920" y="199008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12" name="PlaceHolder 3"/>
          <p:cNvSpPr>
            <a:spLocks noGrp="1"/>
          </p:cNvSpPr>
          <p:nvPr>
            <p:ph type="body"/>
          </p:nvPr>
        </p:nvSpPr>
        <p:spPr>
          <a:xfrm>
            <a:off x="3680640" y="199008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13" name="PlaceHolder 4"/>
          <p:cNvSpPr>
            <a:spLocks noGrp="1"/>
          </p:cNvSpPr>
          <p:nvPr>
            <p:ph type="body"/>
          </p:nvPr>
        </p:nvSpPr>
        <p:spPr>
          <a:xfrm>
            <a:off x="6057720" y="199008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14" name="PlaceHolder 5"/>
          <p:cNvSpPr>
            <a:spLocks noGrp="1"/>
          </p:cNvSpPr>
          <p:nvPr>
            <p:ph type="body"/>
          </p:nvPr>
        </p:nvSpPr>
        <p:spPr>
          <a:xfrm>
            <a:off x="1303920" y="331776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15" name="PlaceHolder 6"/>
          <p:cNvSpPr>
            <a:spLocks noGrp="1"/>
          </p:cNvSpPr>
          <p:nvPr>
            <p:ph type="body"/>
          </p:nvPr>
        </p:nvSpPr>
        <p:spPr>
          <a:xfrm>
            <a:off x="3680640" y="331776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116" name="PlaceHolder 7"/>
          <p:cNvSpPr>
            <a:spLocks noGrp="1"/>
          </p:cNvSpPr>
          <p:nvPr>
            <p:ph type="body"/>
          </p:nvPr>
        </p:nvSpPr>
        <p:spPr>
          <a:xfrm>
            <a:off x="6057720" y="3317760"/>
            <a:ext cx="226332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42" name="PlaceHolder 2"/>
          <p:cNvSpPr>
            <a:spLocks noGrp="1"/>
          </p:cNvSpPr>
          <p:nvPr>
            <p:ph type="body"/>
          </p:nvPr>
        </p:nvSpPr>
        <p:spPr>
          <a:xfrm>
            <a:off x="1303920" y="1990080"/>
            <a:ext cx="7030080" cy="254124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44" name="PlaceHolder 2"/>
          <p:cNvSpPr>
            <a:spLocks noGrp="1"/>
          </p:cNvSpPr>
          <p:nvPr>
            <p:ph type="body"/>
          </p:nvPr>
        </p:nvSpPr>
        <p:spPr>
          <a:xfrm>
            <a:off x="1303920" y="1990080"/>
            <a:ext cx="3430440" cy="2541240"/>
          </a:xfrm>
          <a:prstGeom prst="rect">
            <a:avLst/>
          </a:prstGeom>
        </p:spPr>
        <p:txBody>
          <a:bodyPr lIns="0" rIns="0" tIns="0" bIns="0">
            <a:normAutofit/>
          </a:bodyPr>
          <a:p>
            <a:endParaRPr b="0" lang="tr-TR" sz="1400" spc="-1" strike="noStrike">
              <a:solidFill>
                <a:srgbClr val="000000"/>
              </a:solidFill>
              <a:latin typeface="Arial"/>
            </a:endParaRPr>
          </a:p>
        </p:txBody>
      </p:sp>
      <p:sp>
        <p:nvSpPr>
          <p:cNvPr id="45" name="PlaceHolder 3"/>
          <p:cNvSpPr>
            <a:spLocks noGrp="1"/>
          </p:cNvSpPr>
          <p:nvPr>
            <p:ph type="body"/>
          </p:nvPr>
        </p:nvSpPr>
        <p:spPr>
          <a:xfrm>
            <a:off x="4906440" y="1990080"/>
            <a:ext cx="3430440" cy="254124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303920" y="598680"/>
            <a:ext cx="7030080" cy="463212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49" name="PlaceHolder 2"/>
          <p:cNvSpPr>
            <a:spLocks noGrp="1"/>
          </p:cNvSpPr>
          <p:nvPr>
            <p:ph type="body"/>
          </p:nvPr>
        </p:nvSpPr>
        <p:spPr>
          <a:xfrm>
            <a:off x="130392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50" name="PlaceHolder 3"/>
          <p:cNvSpPr>
            <a:spLocks noGrp="1"/>
          </p:cNvSpPr>
          <p:nvPr>
            <p:ph type="body"/>
          </p:nvPr>
        </p:nvSpPr>
        <p:spPr>
          <a:xfrm>
            <a:off x="4906440" y="1990080"/>
            <a:ext cx="3430440" cy="2541240"/>
          </a:xfrm>
          <a:prstGeom prst="rect">
            <a:avLst/>
          </a:prstGeom>
        </p:spPr>
        <p:txBody>
          <a:bodyPr lIns="0" rIns="0" tIns="0" bIns="0">
            <a:normAutofit/>
          </a:bodyPr>
          <a:p>
            <a:endParaRPr b="0" lang="tr-TR" sz="1400" spc="-1" strike="noStrike">
              <a:solidFill>
                <a:srgbClr val="000000"/>
              </a:solidFill>
              <a:latin typeface="Arial"/>
            </a:endParaRPr>
          </a:p>
        </p:txBody>
      </p:sp>
      <p:sp>
        <p:nvSpPr>
          <p:cNvPr id="51" name="PlaceHolder 4"/>
          <p:cNvSpPr>
            <a:spLocks noGrp="1"/>
          </p:cNvSpPr>
          <p:nvPr>
            <p:ph type="body"/>
          </p:nvPr>
        </p:nvSpPr>
        <p:spPr>
          <a:xfrm>
            <a:off x="1303920" y="331776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53" name="PlaceHolder 2"/>
          <p:cNvSpPr>
            <a:spLocks noGrp="1"/>
          </p:cNvSpPr>
          <p:nvPr>
            <p:ph type="body"/>
          </p:nvPr>
        </p:nvSpPr>
        <p:spPr>
          <a:xfrm>
            <a:off x="1303920" y="1990080"/>
            <a:ext cx="3430440" cy="2541240"/>
          </a:xfrm>
          <a:prstGeom prst="rect">
            <a:avLst/>
          </a:prstGeom>
        </p:spPr>
        <p:txBody>
          <a:bodyPr lIns="0" rIns="0" tIns="0" bIns="0">
            <a:normAutofit/>
          </a:bodyPr>
          <a:p>
            <a:endParaRPr b="0" lang="tr-TR" sz="1400" spc="-1" strike="noStrike">
              <a:solidFill>
                <a:srgbClr val="000000"/>
              </a:solidFill>
              <a:latin typeface="Arial"/>
            </a:endParaRPr>
          </a:p>
        </p:txBody>
      </p:sp>
      <p:sp>
        <p:nvSpPr>
          <p:cNvPr id="54" name="PlaceHolder 3"/>
          <p:cNvSpPr>
            <a:spLocks noGrp="1"/>
          </p:cNvSpPr>
          <p:nvPr>
            <p:ph type="body"/>
          </p:nvPr>
        </p:nvSpPr>
        <p:spPr>
          <a:xfrm>
            <a:off x="490644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55" name="PlaceHolder 4"/>
          <p:cNvSpPr>
            <a:spLocks noGrp="1"/>
          </p:cNvSpPr>
          <p:nvPr>
            <p:ph type="body"/>
          </p:nvPr>
        </p:nvSpPr>
        <p:spPr>
          <a:xfrm>
            <a:off x="4906440" y="331776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03920" y="598680"/>
            <a:ext cx="7030080" cy="999000"/>
          </a:xfrm>
          <a:prstGeom prst="rect">
            <a:avLst/>
          </a:prstGeom>
        </p:spPr>
        <p:txBody>
          <a:bodyPr lIns="0" rIns="0" tIns="0" bIns="0" anchor="ctr">
            <a:spAutoFit/>
          </a:bodyPr>
          <a:p>
            <a:endParaRPr b="0" lang="tr-TR" sz="1400" spc="-1" strike="noStrike">
              <a:solidFill>
                <a:srgbClr val="000000"/>
              </a:solidFill>
              <a:latin typeface="Arial"/>
            </a:endParaRPr>
          </a:p>
        </p:txBody>
      </p:sp>
      <p:sp>
        <p:nvSpPr>
          <p:cNvPr id="57" name="PlaceHolder 2"/>
          <p:cNvSpPr>
            <a:spLocks noGrp="1"/>
          </p:cNvSpPr>
          <p:nvPr>
            <p:ph type="body"/>
          </p:nvPr>
        </p:nvSpPr>
        <p:spPr>
          <a:xfrm>
            <a:off x="130392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58" name="PlaceHolder 3"/>
          <p:cNvSpPr>
            <a:spLocks noGrp="1"/>
          </p:cNvSpPr>
          <p:nvPr>
            <p:ph type="body"/>
          </p:nvPr>
        </p:nvSpPr>
        <p:spPr>
          <a:xfrm>
            <a:off x="4906440" y="1990080"/>
            <a:ext cx="3430440" cy="1212120"/>
          </a:xfrm>
          <a:prstGeom prst="rect">
            <a:avLst/>
          </a:prstGeom>
        </p:spPr>
        <p:txBody>
          <a:bodyPr lIns="0" rIns="0" tIns="0" bIns="0">
            <a:normAutofit/>
          </a:bodyPr>
          <a:p>
            <a:endParaRPr b="0" lang="tr-TR" sz="1400" spc="-1" strike="noStrike">
              <a:solidFill>
                <a:srgbClr val="000000"/>
              </a:solidFill>
              <a:latin typeface="Arial"/>
            </a:endParaRPr>
          </a:p>
        </p:txBody>
      </p:sp>
      <p:sp>
        <p:nvSpPr>
          <p:cNvPr id="59" name="PlaceHolder 4"/>
          <p:cNvSpPr>
            <a:spLocks noGrp="1"/>
          </p:cNvSpPr>
          <p:nvPr>
            <p:ph type="body"/>
          </p:nvPr>
        </p:nvSpPr>
        <p:spPr>
          <a:xfrm>
            <a:off x="1303920" y="3317760"/>
            <a:ext cx="7030080" cy="1212120"/>
          </a:xfrm>
          <a:prstGeom prst="rect">
            <a:avLst/>
          </a:prstGeom>
        </p:spPr>
        <p:txBody>
          <a:bodyPr lIns="0" rIns="0" tIns="0" bIns="0">
            <a:normAutofit/>
          </a:bodyPr>
          <a:p>
            <a:endParaRPr b="0" lang="tr-T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0" name="Group 1"/>
          <p:cNvGrpSpPr/>
          <p:nvPr/>
        </p:nvGrpSpPr>
        <p:grpSpPr>
          <a:xfrm>
            <a:off x="7342920" y="3409560"/>
            <a:ext cx="1691280" cy="1732320"/>
            <a:chOff x="7342920" y="3409560"/>
            <a:chExt cx="1691280" cy="1732320"/>
          </a:xfrm>
        </p:grpSpPr>
        <p:grpSp>
          <p:nvGrpSpPr>
            <p:cNvPr id="1" name="Group 2"/>
            <p:cNvGrpSpPr/>
            <p:nvPr/>
          </p:nvGrpSpPr>
          <p:grpSpPr>
            <a:xfrm>
              <a:off x="7342920" y="4453560"/>
              <a:ext cx="316440" cy="688320"/>
              <a:chOff x="7342920" y="4453560"/>
              <a:chExt cx="316440" cy="688320"/>
            </a:xfrm>
          </p:grpSpPr>
          <p:sp>
            <p:nvSpPr>
              <p:cNvPr id="2" name="CustomShape 3"/>
              <p:cNvSpPr/>
              <p:nvPr/>
            </p:nvSpPr>
            <p:spPr>
              <a:xfrm>
                <a:off x="734292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3" name="CustomShape 4"/>
              <p:cNvSpPr/>
              <p:nvPr/>
            </p:nvSpPr>
            <p:spPr>
              <a:xfrm>
                <a:off x="734292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4" name="Group 5"/>
            <p:cNvGrpSpPr/>
            <p:nvPr/>
          </p:nvGrpSpPr>
          <p:grpSpPr>
            <a:xfrm>
              <a:off x="7801200" y="4105800"/>
              <a:ext cx="316440" cy="1036080"/>
              <a:chOff x="7801200" y="4105800"/>
              <a:chExt cx="316440" cy="1036080"/>
            </a:xfrm>
          </p:grpSpPr>
          <p:sp>
            <p:nvSpPr>
              <p:cNvPr id="5" name="CustomShape 6"/>
              <p:cNvSpPr/>
              <p:nvPr/>
            </p:nvSpPr>
            <p:spPr>
              <a:xfrm>
                <a:off x="780120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6" name="CustomShape 7"/>
              <p:cNvSpPr/>
              <p:nvPr/>
            </p:nvSpPr>
            <p:spPr>
              <a:xfrm>
                <a:off x="780120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7" name="CustomShape 8"/>
              <p:cNvSpPr/>
              <p:nvPr/>
            </p:nvSpPr>
            <p:spPr>
              <a:xfrm>
                <a:off x="780120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8" name="Group 9"/>
            <p:cNvGrpSpPr/>
            <p:nvPr/>
          </p:nvGrpSpPr>
          <p:grpSpPr>
            <a:xfrm>
              <a:off x="8259480" y="3757680"/>
              <a:ext cx="316440" cy="1384200"/>
              <a:chOff x="8259480" y="3757680"/>
              <a:chExt cx="316440" cy="1384200"/>
            </a:xfrm>
          </p:grpSpPr>
          <p:sp>
            <p:nvSpPr>
              <p:cNvPr id="9" name="CustomShape 10"/>
              <p:cNvSpPr/>
              <p:nvPr/>
            </p:nvSpPr>
            <p:spPr>
              <a:xfrm>
                <a:off x="825948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0" name="CustomShape 11"/>
              <p:cNvSpPr/>
              <p:nvPr/>
            </p:nvSpPr>
            <p:spPr>
              <a:xfrm>
                <a:off x="8259480" y="3757680"/>
                <a:ext cx="316440" cy="1384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1" name="CustomShape 12"/>
              <p:cNvSpPr/>
              <p:nvPr/>
            </p:nvSpPr>
            <p:spPr>
              <a:xfrm>
                <a:off x="825948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2" name="CustomShape 13"/>
              <p:cNvSpPr/>
              <p:nvPr/>
            </p:nvSpPr>
            <p:spPr>
              <a:xfrm>
                <a:off x="825948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13" name="Group 14"/>
            <p:cNvGrpSpPr/>
            <p:nvPr/>
          </p:nvGrpSpPr>
          <p:grpSpPr>
            <a:xfrm>
              <a:off x="8717760" y="3409560"/>
              <a:ext cx="316440" cy="1732320"/>
              <a:chOff x="8717760" y="3409560"/>
              <a:chExt cx="316440" cy="1732320"/>
            </a:xfrm>
          </p:grpSpPr>
          <p:sp>
            <p:nvSpPr>
              <p:cNvPr id="14" name="CustomShape 15"/>
              <p:cNvSpPr/>
              <p:nvPr/>
            </p:nvSpPr>
            <p:spPr>
              <a:xfrm>
                <a:off x="871776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5" name="CustomShape 16"/>
              <p:cNvSpPr/>
              <p:nvPr/>
            </p:nvSpPr>
            <p:spPr>
              <a:xfrm>
                <a:off x="8717760" y="3757680"/>
                <a:ext cx="316440" cy="1384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6" name="CustomShape 17"/>
              <p:cNvSpPr/>
              <p:nvPr/>
            </p:nvSpPr>
            <p:spPr>
              <a:xfrm>
                <a:off x="871776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7" name="CustomShape 18"/>
              <p:cNvSpPr/>
              <p:nvPr/>
            </p:nvSpPr>
            <p:spPr>
              <a:xfrm>
                <a:off x="8717760" y="3409560"/>
                <a:ext cx="316440" cy="1732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8" name="CustomShape 19"/>
              <p:cNvSpPr/>
              <p:nvPr/>
            </p:nvSpPr>
            <p:spPr>
              <a:xfrm>
                <a:off x="871776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grpSp>
        <p:nvGrpSpPr>
          <p:cNvPr id="19" name="Group 20"/>
          <p:cNvGrpSpPr/>
          <p:nvPr/>
        </p:nvGrpSpPr>
        <p:grpSpPr>
          <a:xfrm>
            <a:off x="5043600" y="0"/>
            <a:ext cx="3813840" cy="3839040"/>
            <a:chOff x="5043600" y="0"/>
            <a:chExt cx="3813840" cy="3839040"/>
          </a:xfrm>
        </p:grpSpPr>
        <p:sp>
          <p:nvSpPr>
            <p:cNvPr id="20" name="CustomShape 21"/>
            <p:cNvSpPr/>
            <p:nvPr/>
          </p:nvSpPr>
          <p:spPr>
            <a:xfrm>
              <a:off x="8461080" y="1817640"/>
              <a:ext cx="396360" cy="396360"/>
            </a:xfrm>
            <a:prstGeom prst="ellipse">
              <a:avLst/>
            </a:prstGeom>
            <a:solidFill>
              <a:schemeClr val="lt1">
                <a:alpha val="9410"/>
              </a:schemeClr>
            </a:solidFill>
            <a:ln>
              <a:noFill/>
            </a:ln>
          </p:spPr>
          <p:style>
            <a:lnRef idx="0"/>
            <a:fillRef idx="0"/>
            <a:effectRef idx="0"/>
            <a:fontRef idx="minor"/>
          </p:style>
        </p:sp>
        <p:sp>
          <p:nvSpPr>
            <p:cNvPr id="21" name="CustomShape 22"/>
            <p:cNvSpPr/>
            <p:nvPr/>
          </p:nvSpPr>
          <p:spPr>
            <a:xfrm rot="11769600">
              <a:off x="6470280" y="3480840"/>
              <a:ext cx="319680" cy="319680"/>
            </a:xfrm>
            <a:prstGeom prst="ellipse">
              <a:avLst/>
            </a:prstGeom>
            <a:solidFill>
              <a:schemeClr val="lt1">
                <a:alpha val="9410"/>
              </a:schemeClr>
            </a:solidFill>
            <a:ln>
              <a:noFill/>
            </a:ln>
          </p:spPr>
          <p:style>
            <a:lnRef idx="0"/>
            <a:fillRef idx="0"/>
            <a:effectRef idx="0"/>
            <a:fontRef idx="minor"/>
          </p:style>
        </p:sp>
        <p:grpSp>
          <p:nvGrpSpPr>
            <p:cNvPr id="22" name="Group 23"/>
            <p:cNvGrpSpPr/>
            <p:nvPr/>
          </p:nvGrpSpPr>
          <p:grpSpPr>
            <a:xfrm>
              <a:off x="7648200" y="2704320"/>
              <a:ext cx="634680" cy="634680"/>
              <a:chOff x="7648200" y="2704320"/>
              <a:chExt cx="634680" cy="634680"/>
            </a:xfrm>
          </p:grpSpPr>
          <p:sp>
            <p:nvSpPr>
              <p:cNvPr id="23" name="CustomShape 24"/>
              <p:cNvSpPr/>
              <p:nvPr/>
            </p:nvSpPr>
            <p:spPr>
              <a:xfrm rot="5400000">
                <a:off x="7648200" y="2704320"/>
                <a:ext cx="634680" cy="634680"/>
              </a:xfrm>
              <a:prstGeom prst="ellipse">
                <a:avLst/>
              </a:prstGeom>
              <a:solidFill>
                <a:schemeClr val="lt1">
                  <a:alpha val="9410"/>
                </a:schemeClr>
              </a:solidFill>
              <a:ln>
                <a:noFill/>
              </a:ln>
            </p:spPr>
            <p:style>
              <a:lnRef idx="0"/>
              <a:fillRef idx="0"/>
              <a:effectRef idx="0"/>
              <a:fontRef idx="minor"/>
            </p:style>
          </p:sp>
          <p:sp>
            <p:nvSpPr>
              <p:cNvPr id="24" name="CustomShape 25"/>
              <p:cNvSpPr/>
              <p:nvPr/>
            </p:nvSpPr>
            <p:spPr>
              <a:xfrm rot="5400000">
                <a:off x="7648200" y="2704320"/>
                <a:ext cx="634680" cy="634680"/>
              </a:xfrm>
              <a:prstGeom prst="pie">
                <a:avLst>
                  <a:gd name="adj1" fmla="val 8244818"/>
                  <a:gd name="adj2" fmla="val 16246175"/>
                </a:avLst>
              </a:prstGeom>
              <a:solidFill>
                <a:schemeClr val="lt1">
                  <a:alpha val="9410"/>
                </a:schemeClr>
              </a:solidFill>
              <a:ln>
                <a:noFill/>
              </a:ln>
            </p:spPr>
            <p:style>
              <a:lnRef idx="0"/>
              <a:fillRef idx="0"/>
              <a:effectRef idx="0"/>
              <a:fontRef idx="minor"/>
            </p:style>
          </p:sp>
          <p:sp>
            <p:nvSpPr>
              <p:cNvPr id="25" name="CustomShape 26"/>
              <p:cNvSpPr/>
              <p:nvPr/>
            </p:nvSpPr>
            <p:spPr>
              <a:xfrm rot="5400000">
                <a:off x="7768800" y="2824920"/>
                <a:ext cx="393840" cy="393840"/>
              </a:xfrm>
              <a:prstGeom prst="ellipse">
                <a:avLst/>
              </a:prstGeom>
              <a:solidFill>
                <a:schemeClr val="lt1">
                  <a:alpha val="9410"/>
                </a:schemeClr>
              </a:solidFill>
              <a:ln>
                <a:noFill/>
              </a:ln>
            </p:spPr>
            <p:style>
              <a:lnRef idx="0"/>
              <a:fillRef idx="0"/>
              <a:effectRef idx="0"/>
              <a:fontRef idx="minor"/>
            </p:style>
          </p:sp>
        </p:grpSp>
        <p:sp>
          <p:nvSpPr>
            <p:cNvPr id="26" name="CustomShape 27"/>
            <p:cNvSpPr/>
            <p:nvPr/>
          </p:nvSpPr>
          <p:spPr>
            <a:xfrm>
              <a:off x="8461080" y="1817640"/>
              <a:ext cx="396360" cy="39636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nvGrpSpPr>
            <p:cNvPr id="27" name="Group 28"/>
            <p:cNvGrpSpPr/>
            <p:nvPr/>
          </p:nvGrpSpPr>
          <p:grpSpPr>
            <a:xfrm>
              <a:off x="7952760" y="179640"/>
              <a:ext cx="872640" cy="872640"/>
              <a:chOff x="7952760" y="179640"/>
              <a:chExt cx="872640" cy="872640"/>
            </a:xfrm>
          </p:grpSpPr>
          <p:sp>
            <p:nvSpPr>
              <p:cNvPr id="28" name="CustomShape 29"/>
              <p:cNvSpPr/>
              <p:nvPr/>
            </p:nvSpPr>
            <p:spPr>
              <a:xfrm rot="12952200">
                <a:off x="8076600" y="303480"/>
                <a:ext cx="624960" cy="624960"/>
              </a:xfrm>
              <a:prstGeom prst="ellipse">
                <a:avLst/>
              </a:prstGeom>
              <a:solidFill>
                <a:schemeClr val="lt1">
                  <a:alpha val="9410"/>
                </a:schemeClr>
              </a:solidFill>
              <a:ln>
                <a:noFill/>
              </a:ln>
            </p:spPr>
            <p:style>
              <a:lnRef idx="0"/>
              <a:fillRef idx="0"/>
              <a:effectRef idx="0"/>
              <a:fontRef idx="minor"/>
            </p:style>
          </p:sp>
          <p:sp>
            <p:nvSpPr>
              <p:cNvPr id="29" name="CustomShape 30"/>
              <p:cNvSpPr/>
              <p:nvPr/>
            </p:nvSpPr>
            <p:spPr>
              <a:xfrm rot="12952200">
                <a:off x="8076600" y="303480"/>
                <a:ext cx="624960" cy="624960"/>
              </a:xfrm>
              <a:prstGeom prst="pie">
                <a:avLst>
                  <a:gd name="adj1" fmla="val 19376841"/>
                  <a:gd name="adj2" fmla="val 12313574"/>
                </a:avLst>
              </a:prstGeom>
              <a:solidFill>
                <a:schemeClr val="lt1">
                  <a:alpha val="9410"/>
                </a:schemeClr>
              </a:solidFill>
              <a:ln>
                <a:noFill/>
              </a:ln>
            </p:spPr>
            <p:style>
              <a:lnRef idx="0"/>
              <a:fillRef idx="0"/>
              <a:effectRef idx="0"/>
              <a:fontRef idx="minor"/>
            </p:style>
          </p:sp>
        </p:grpSp>
        <p:sp>
          <p:nvSpPr>
            <p:cNvPr id="30" name="CustomShape 31"/>
            <p:cNvSpPr/>
            <p:nvPr/>
          </p:nvSpPr>
          <p:spPr>
            <a:xfrm>
              <a:off x="5400000" y="356400"/>
              <a:ext cx="2576520" cy="2576520"/>
            </a:xfrm>
            <a:prstGeom prst="ellipse">
              <a:avLst/>
            </a:prstGeom>
            <a:solidFill>
              <a:schemeClr val="lt1">
                <a:alpha val="9410"/>
              </a:schemeClr>
            </a:solidFill>
            <a:ln>
              <a:noFill/>
            </a:ln>
          </p:spPr>
          <p:style>
            <a:lnRef idx="0"/>
            <a:fillRef idx="0"/>
            <a:effectRef idx="0"/>
            <a:fontRef idx="minor"/>
          </p:style>
        </p:sp>
        <p:sp>
          <p:nvSpPr>
            <p:cNvPr id="31" name="CustomShape 32"/>
            <p:cNvSpPr/>
            <p:nvPr/>
          </p:nvSpPr>
          <p:spPr>
            <a:xfrm rot="2043600">
              <a:off x="5503680" y="460080"/>
              <a:ext cx="2369160" cy="2369160"/>
            </a:xfrm>
            <a:prstGeom prst="ellipse">
              <a:avLst/>
            </a:prstGeom>
            <a:solidFill>
              <a:schemeClr val="lt1">
                <a:alpha val="9410"/>
              </a:schemeClr>
            </a:solidFill>
            <a:ln>
              <a:noFill/>
            </a:ln>
          </p:spPr>
          <p:style>
            <a:lnRef idx="0"/>
            <a:fillRef idx="0"/>
            <a:effectRef idx="0"/>
            <a:fontRef idx="minor"/>
          </p:style>
        </p:sp>
        <p:sp>
          <p:nvSpPr>
            <p:cNvPr id="32" name="CustomShape 33"/>
            <p:cNvSpPr/>
            <p:nvPr/>
          </p:nvSpPr>
          <p:spPr>
            <a:xfrm>
              <a:off x="5399640" y="360360"/>
              <a:ext cx="2576520" cy="2576520"/>
            </a:xfrm>
            <a:prstGeom prst="pie">
              <a:avLst>
                <a:gd name="adj1" fmla="val 8801158"/>
                <a:gd name="adj2" fmla="val 16200000"/>
              </a:avLst>
            </a:prstGeom>
            <a:solidFill>
              <a:schemeClr val="lt1">
                <a:alpha val="9410"/>
              </a:schemeClr>
            </a:solidFill>
            <a:ln>
              <a:noFill/>
            </a:ln>
          </p:spPr>
          <p:style>
            <a:lnRef idx="0"/>
            <a:fillRef idx="0"/>
            <a:effectRef idx="0"/>
            <a:fontRef idx="minor"/>
          </p:style>
        </p:sp>
        <p:sp>
          <p:nvSpPr>
            <p:cNvPr id="33" name="CustomShape 34"/>
            <p:cNvSpPr/>
            <p:nvPr/>
          </p:nvSpPr>
          <p:spPr>
            <a:xfrm rot="2044800">
              <a:off x="5911560" y="867600"/>
              <a:ext cx="1553760" cy="1553760"/>
            </a:xfrm>
            <a:prstGeom prst="ellipse">
              <a:avLst/>
            </a:prstGeom>
            <a:solidFill>
              <a:schemeClr val="accent3"/>
            </a:solidFill>
            <a:ln>
              <a:noFill/>
            </a:ln>
          </p:spPr>
          <p:style>
            <a:lnRef idx="0"/>
            <a:fillRef idx="0"/>
            <a:effectRef idx="0"/>
            <a:fontRef idx="minor"/>
          </p:style>
        </p:sp>
        <p:sp>
          <p:nvSpPr>
            <p:cNvPr id="34" name="CustomShape 35"/>
            <p:cNvSpPr/>
            <p:nvPr/>
          </p:nvSpPr>
          <p:spPr>
            <a:xfrm>
              <a:off x="5399640" y="356400"/>
              <a:ext cx="2576520" cy="2576520"/>
            </a:xfrm>
            <a:prstGeom prst="pie">
              <a:avLst>
                <a:gd name="adj1" fmla="val 12554101"/>
                <a:gd name="adj2" fmla="val 16200000"/>
              </a:avLst>
            </a:prstGeom>
            <a:solidFill>
              <a:schemeClr val="lt1">
                <a:alpha val="9410"/>
              </a:schemeClr>
            </a:solidFill>
            <a:ln>
              <a:noFill/>
            </a:ln>
          </p:spPr>
          <p:style>
            <a:lnRef idx="0"/>
            <a:fillRef idx="0"/>
            <a:effectRef idx="0"/>
            <a:fontRef idx="minor"/>
          </p:style>
        </p:sp>
        <p:sp>
          <p:nvSpPr>
            <p:cNvPr id="35" name="CustomShape 36"/>
            <p:cNvSpPr/>
            <p:nvPr/>
          </p:nvSpPr>
          <p:spPr>
            <a:xfrm rot="11769600">
              <a:off x="6470280" y="3480840"/>
              <a:ext cx="319680" cy="31968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sp>
        <p:nvSpPr>
          <p:cNvPr id="36" name="PlaceHolder 37"/>
          <p:cNvSpPr>
            <a:spLocks noGrp="1"/>
          </p:cNvSpPr>
          <p:nvPr>
            <p:ph type="title"/>
          </p:nvPr>
        </p:nvSpPr>
        <p:spPr>
          <a:xfrm>
            <a:off x="824040" y="1613880"/>
            <a:ext cx="4255200" cy="1872720"/>
          </a:xfrm>
          <a:prstGeom prst="rect">
            <a:avLst/>
          </a:prstGeom>
        </p:spPr>
        <p:txBody>
          <a:bodyPr tIns="91440" bIns="91440" anchor="ctr">
            <a:noAutofit/>
          </a:bodyPr>
          <a:p>
            <a:r>
              <a:rPr b="0" lang="tr-TR" sz="3600" spc="-1" strike="noStrike">
                <a:solidFill>
                  <a:srgbClr val="000000"/>
                </a:solidFill>
                <a:latin typeface="Arial"/>
              </a:rPr>
              <a:t>Ana başlık metnini düzenlemek için tıklayın</a:t>
            </a:r>
            <a:endParaRPr b="0" lang="tr-TR" sz="3600" spc="-1" strike="noStrike">
              <a:solidFill>
                <a:srgbClr val="000000"/>
              </a:solidFill>
              <a:latin typeface="Arial"/>
            </a:endParaRPr>
          </a:p>
        </p:txBody>
      </p:sp>
      <p:sp>
        <p:nvSpPr>
          <p:cNvPr id="37" name="PlaceHolder 38"/>
          <p:cNvSpPr>
            <a:spLocks noGrp="1"/>
          </p:cNvSpPr>
          <p:nvPr>
            <p:ph type="sldNum"/>
          </p:nvPr>
        </p:nvSpPr>
        <p:spPr>
          <a:xfrm>
            <a:off x="8451000" y="4736880"/>
            <a:ext cx="548280" cy="393120"/>
          </a:xfrm>
          <a:prstGeom prst="rect">
            <a:avLst/>
          </a:prstGeom>
        </p:spPr>
        <p:txBody>
          <a:bodyPr tIns="91440" bIns="91440" anchor="ctr">
            <a:noAutofit/>
          </a:bodyPr>
          <a:p>
            <a:pPr algn="r">
              <a:lnSpc>
                <a:spcPct val="100000"/>
              </a:lnSpc>
            </a:pPr>
            <a:fld id="{5A7803B0-E37F-4CF6-98C3-00EFE960247D}" type="slidenum">
              <a:rPr b="0" lang="tr-TR" sz="900" spc="-1" strike="noStrike">
                <a:solidFill>
                  <a:srgbClr val="ffffff"/>
                </a:solidFill>
                <a:latin typeface="Nunito"/>
                <a:ea typeface="Nunito"/>
              </a:rPr>
              <a:t>&lt;number&gt;</a:t>
            </a:fld>
            <a:endParaRPr b="0" lang="tr-TR" sz="900" spc="-1" strike="noStrike">
              <a:latin typeface="Times New Roman"/>
            </a:endParaRPr>
          </a:p>
        </p:txBody>
      </p:sp>
      <p:sp>
        <p:nvSpPr>
          <p:cNvPr id="38" name="PlaceHolder 3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5" name="Group 1"/>
          <p:cNvGrpSpPr/>
          <p:nvPr/>
        </p:nvGrpSpPr>
        <p:grpSpPr>
          <a:xfrm>
            <a:off x="626040" y="299520"/>
            <a:ext cx="999000" cy="999000"/>
            <a:chOff x="626040" y="299520"/>
            <a:chExt cx="999000" cy="999000"/>
          </a:xfrm>
        </p:grpSpPr>
        <p:sp>
          <p:nvSpPr>
            <p:cNvPr id="76" name="CustomShape 2"/>
            <p:cNvSpPr/>
            <p:nvPr/>
          </p:nvSpPr>
          <p:spPr>
            <a:xfrm rot="16200000">
              <a:off x="828720" y="502560"/>
              <a:ext cx="593640" cy="593640"/>
            </a:xfrm>
            <a:prstGeom prst="pie">
              <a:avLst>
                <a:gd name="adj1" fmla="val 10792838"/>
                <a:gd name="adj2" fmla="val 16200000"/>
              </a:avLst>
            </a:prstGeom>
            <a:solidFill>
              <a:schemeClr val="dk2">
                <a:alpha val="12549"/>
              </a:schemeClr>
            </a:solidFill>
            <a:ln>
              <a:noFill/>
            </a:ln>
          </p:spPr>
          <p:style>
            <a:lnRef idx="0"/>
            <a:fillRef idx="0"/>
            <a:effectRef idx="0"/>
            <a:fontRef idx="minor"/>
          </p:style>
        </p:sp>
        <p:sp>
          <p:nvSpPr>
            <p:cNvPr id="77" name="CustomShape 3"/>
            <p:cNvSpPr/>
            <p:nvPr/>
          </p:nvSpPr>
          <p:spPr>
            <a:xfrm rot="16200000">
              <a:off x="626040" y="299520"/>
              <a:ext cx="999000" cy="999000"/>
            </a:xfrm>
            <a:prstGeom prst="pie">
              <a:avLst>
                <a:gd name="adj1" fmla="val 10792838"/>
                <a:gd name="adj2" fmla="val 16200000"/>
              </a:avLst>
            </a:prstGeom>
            <a:solidFill>
              <a:schemeClr val="dk2">
                <a:alpha val="12549"/>
              </a:schemeClr>
            </a:solidFill>
            <a:ln>
              <a:noFill/>
            </a:ln>
          </p:spPr>
          <p:style>
            <a:lnRef idx="0"/>
            <a:fillRef idx="0"/>
            <a:effectRef idx="0"/>
            <a:fontRef idx="minor"/>
          </p:style>
        </p:sp>
      </p:grpSp>
      <p:sp>
        <p:nvSpPr>
          <p:cNvPr id="78" name="PlaceHolder 4"/>
          <p:cNvSpPr>
            <a:spLocks noGrp="1"/>
          </p:cNvSpPr>
          <p:nvPr>
            <p:ph type="title"/>
          </p:nvPr>
        </p:nvSpPr>
        <p:spPr>
          <a:xfrm>
            <a:off x="1303920" y="598680"/>
            <a:ext cx="7030080" cy="999000"/>
          </a:xfrm>
          <a:prstGeom prst="rect">
            <a:avLst/>
          </a:prstGeom>
        </p:spPr>
        <p:txBody>
          <a:bodyPr tIns="91440" bIns="91440">
            <a:noAutofit/>
          </a:bodyPr>
          <a:p>
            <a:r>
              <a:rPr b="0" lang="tr-TR" sz="2800" spc="-1" strike="noStrike">
                <a:solidFill>
                  <a:srgbClr val="000000"/>
                </a:solidFill>
                <a:latin typeface="Arial"/>
              </a:rPr>
              <a:t>Ana başlık metnini düzenlemek için tıklayın</a:t>
            </a:r>
            <a:endParaRPr b="0" lang="tr-TR" sz="2800" spc="-1" strike="noStrike">
              <a:solidFill>
                <a:srgbClr val="000000"/>
              </a:solidFill>
              <a:latin typeface="Arial"/>
            </a:endParaRPr>
          </a:p>
        </p:txBody>
      </p:sp>
      <p:sp>
        <p:nvSpPr>
          <p:cNvPr id="79" name="PlaceHolder 5"/>
          <p:cNvSpPr>
            <a:spLocks noGrp="1"/>
          </p:cNvSpPr>
          <p:nvPr>
            <p:ph type="body"/>
          </p:nvPr>
        </p:nvSpPr>
        <p:spPr>
          <a:xfrm>
            <a:off x="1303920" y="1990080"/>
            <a:ext cx="7030080" cy="25412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tr-TR" sz="1300" spc="-1" strike="noStrike">
                <a:solidFill>
                  <a:srgbClr val="000000"/>
                </a:solidFill>
                <a:latin typeface="Arial"/>
              </a:rPr>
              <a:t>Anahat metninin biçimini düzenlemek için tıklayın</a:t>
            </a:r>
            <a:endParaRPr b="0" lang="tr-TR"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300" spc="-1" strike="noStrike">
                <a:solidFill>
                  <a:srgbClr val="000000"/>
                </a:solidFill>
                <a:latin typeface="Arial"/>
              </a:rPr>
              <a:t>İkinci Anahat Düzeyi</a:t>
            </a:r>
            <a:endParaRPr b="0" lang="tr-TR"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300" spc="-1" strike="noStrike">
                <a:solidFill>
                  <a:srgbClr val="000000"/>
                </a:solidFill>
                <a:latin typeface="Arial"/>
              </a:rPr>
              <a:t>Üçüncü Anahat Düzeyi</a:t>
            </a:r>
            <a:endParaRPr b="0" lang="tr-TR"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300" spc="-1" strike="noStrike">
                <a:solidFill>
                  <a:srgbClr val="000000"/>
                </a:solidFill>
                <a:latin typeface="Arial"/>
              </a:rPr>
              <a:t>Dördüncü Anahat Düzeyi</a:t>
            </a:r>
            <a:endParaRPr b="0" lang="tr-TR"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300" spc="-1" strike="noStrike">
                <a:solidFill>
                  <a:srgbClr val="000000"/>
                </a:solidFill>
                <a:latin typeface="Arial"/>
              </a:rPr>
              <a:t>Beşinci Anahat Düzeyi</a:t>
            </a:r>
            <a:endParaRPr b="0" lang="tr-TR"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300" spc="-1" strike="noStrike">
                <a:solidFill>
                  <a:srgbClr val="000000"/>
                </a:solidFill>
                <a:latin typeface="Arial"/>
              </a:rPr>
              <a:t>Altıncı Anahat Düzeyi</a:t>
            </a:r>
            <a:endParaRPr b="0" lang="tr-TR"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300" spc="-1" strike="noStrike">
                <a:solidFill>
                  <a:srgbClr val="000000"/>
                </a:solidFill>
                <a:latin typeface="Arial"/>
              </a:rPr>
              <a:t>Yedinci Anahat Düzeyi</a:t>
            </a:r>
            <a:endParaRPr b="0" lang="tr-TR" sz="1300" spc="-1" strike="noStrike">
              <a:solidFill>
                <a:srgbClr val="000000"/>
              </a:solidFill>
              <a:latin typeface="Arial"/>
            </a:endParaRPr>
          </a:p>
        </p:txBody>
      </p:sp>
      <p:sp>
        <p:nvSpPr>
          <p:cNvPr id="80" name="PlaceHolder 6"/>
          <p:cNvSpPr>
            <a:spLocks noGrp="1"/>
          </p:cNvSpPr>
          <p:nvPr>
            <p:ph type="sldNum"/>
          </p:nvPr>
        </p:nvSpPr>
        <p:spPr>
          <a:xfrm>
            <a:off x="8451000" y="4736880"/>
            <a:ext cx="548280" cy="393120"/>
          </a:xfrm>
          <a:prstGeom prst="rect">
            <a:avLst/>
          </a:prstGeom>
        </p:spPr>
        <p:txBody>
          <a:bodyPr tIns="91440" bIns="91440" anchor="ctr">
            <a:noAutofit/>
          </a:bodyPr>
          <a:p>
            <a:pPr algn="r">
              <a:lnSpc>
                <a:spcPct val="100000"/>
              </a:lnSpc>
            </a:pPr>
            <a:fld id="{8FEC9305-6B18-499A-9F77-1AB81C30270B}" type="slidenum">
              <a:rPr b="0" lang="tr-TR" sz="900" spc="-1" strike="noStrike">
                <a:solidFill>
                  <a:srgbClr val="424242"/>
                </a:solidFill>
                <a:latin typeface="Nunito"/>
                <a:ea typeface="Nunito"/>
              </a:rPr>
              <a:t>1</a:t>
            </a:fld>
            <a:endParaRPr b="0" lang="tr-TR"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24040" y="1613880"/>
            <a:ext cx="4255200" cy="1872720"/>
          </a:xfrm>
          <a:prstGeom prst="rect">
            <a:avLst/>
          </a:prstGeom>
          <a:noFill/>
          <a:ln>
            <a:noFill/>
          </a:ln>
        </p:spPr>
        <p:txBody>
          <a:bodyPr tIns="91440" bIns="91440" anchor="ctr">
            <a:noAutofit/>
          </a:bodyPr>
          <a:p>
            <a:pPr>
              <a:lnSpc>
                <a:spcPct val="100000"/>
              </a:lnSpc>
            </a:pPr>
            <a:r>
              <a:rPr b="1" lang="tr-TR" sz="3600" spc="-1" strike="noStrike">
                <a:solidFill>
                  <a:srgbClr val="ffffff"/>
                </a:solidFill>
                <a:latin typeface="Maven Pro"/>
                <a:ea typeface="Maven Pro"/>
              </a:rPr>
              <a:t>C MEANS ALGORİTMASI İLE BULANIK KÜMELEME</a:t>
            </a:r>
            <a:endParaRPr b="0" lang="tr-TR" sz="3600" spc="-1" strike="noStrike">
              <a:solidFill>
                <a:srgbClr val="000000"/>
              </a:solidFill>
              <a:latin typeface="Arial"/>
            </a:endParaRPr>
          </a:p>
        </p:txBody>
      </p:sp>
      <p:sp>
        <p:nvSpPr>
          <p:cNvPr id="118" name="TextShape 2"/>
          <p:cNvSpPr txBox="1"/>
          <p:nvPr/>
        </p:nvSpPr>
        <p:spPr>
          <a:xfrm>
            <a:off x="824040" y="3596400"/>
            <a:ext cx="4255200" cy="695160"/>
          </a:xfrm>
          <a:prstGeom prst="rect">
            <a:avLst/>
          </a:prstGeom>
          <a:noFill/>
          <a:ln>
            <a:noFill/>
          </a:ln>
        </p:spPr>
        <p:txBody>
          <a:bodyPr tIns="91440" bIns="91440">
            <a:noAutofit/>
          </a:bodyPr>
          <a:p>
            <a:pPr>
              <a:lnSpc>
                <a:spcPct val="100000"/>
              </a:lnSpc>
            </a:pPr>
            <a:r>
              <a:rPr b="0" lang="tr-TR" sz="1600" spc="-1" strike="noStrike">
                <a:solidFill>
                  <a:srgbClr val="ffffff"/>
                </a:solidFill>
                <a:latin typeface="Nunito"/>
                <a:ea typeface="Nunito"/>
              </a:rPr>
              <a:t>Necati Ö</a:t>
            </a:r>
            <a:endParaRPr b="0" lang="tr-TR" sz="1600" spc="-1" strike="noStrike">
              <a:latin typeface="Arial"/>
            </a:endParaRPr>
          </a:p>
        </p:txBody>
      </p:sp>
      <p:pic>
        <p:nvPicPr>
          <p:cNvPr id="119" name="Google Shape;279;p13" descr=""/>
          <p:cNvPicPr/>
          <p:nvPr/>
        </p:nvPicPr>
        <p:blipFill>
          <a:blip r:embed="rId1"/>
          <a:stretch/>
        </p:blipFill>
        <p:spPr>
          <a:xfrm>
            <a:off x="0" y="0"/>
            <a:ext cx="9260280" cy="5143320"/>
          </a:xfrm>
          <a:prstGeom prst="rect">
            <a:avLst/>
          </a:prstGeom>
          <a:ln>
            <a:noFill/>
          </a:ln>
        </p:spPr>
      </p:pic>
      <p:sp>
        <p:nvSpPr>
          <p:cNvPr id="120" name="CustomShape 3"/>
          <p:cNvSpPr/>
          <p:nvPr/>
        </p:nvSpPr>
        <p:spPr>
          <a:xfrm>
            <a:off x="244440" y="821520"/>
            <a:ext cx="4996440" cy="961920"/>
          </a:xfrm>
          <a:prstGeom prst="rect">
            <a:avLst/>
          </a:prstGeom>
          <a:noFill/>
          <a:ln>
            <a:noFill/>
          </a:ln>
        </p:spPr>
        <p:style>
          <a:lnRef idx="0"/>
          <a:fillRef idx="0"/>
          <a:effectRef idx="0"/>
          <a:fontRef idx="minor"/>
        </p:style>
        <p:txBody>
          <a:bodyPr tIns="91440" bIns="91440">
            <a:noAutofit/>
          </a:bodyPr>
          <a:p>
            <a:pPr algn="ctr">
              <a:lnSpc>
                <a:spcPct val="100000"/>
              </a:lnSpc>
            </a:pPr>
            <a:r>
              <a:rPr b="1" lang="tr-TR" sz="3000" spc="-1" strike="noStrike">
                <a:solidFill>
                  <a:srgbClr val="cc0000"/>
                </a:solidFill>
                <a:latin typeface="Maven Pro"/>
                <a:ea typeface="Maven Pro"/>
              </a:rPr>
              <a:t>C-MEANS ALGORİTMASI </a:t>
            </a:r>
            <a:endParaRPr b="0" lang="tr-TR" sz="3000" spc="-1" strike="noStrike">
              <a:latin typeface="Arial"/>
            </a:endParaRPr>
          </a:p>
          <a:p>
            <a:pPr algn="ctr">
              <a:lnSpc>
                <a:spcPct val="100000"/>
              </a:lnSpc>
            </a:pPr>
            <a:r>
              <a:rPr b="1" lang="tr-TR" sz="3000" spc="-1" strike="noStrike">
                <a:solidFill>
                  <a:srgbClr val="cc0000"/>
                </a:solidFill>
                <a:latin typeface="Maven Pro"/>
                <a:ea typeface="Maven Pro"/>
              </a:rPr>
              <a:t>İLE BULANIK KÜMELEME</a:t>
            </a:r>
            <a:endParaRPr b="0" lang="tr-TR" sz="3000" spc="-1" strike="noStrike">
              <a:latin typeface="Arial"/>
            </a:endParaRPr>
          </a:p>
        </p:txBody>
      </p:sp>
      <p:sp>
        <p:nvSpPr>
          <p:cNvPr id="121" name="CustomShape 4"/>
          <p:cNvSpPr/>
          <p:nvPr/>
        </p:nvSpPr>
        <p:spPr>
          <a:xfrm>
            <a:off x="488880" y="3787200"/>
            <a:ext cx="4255200" cy="8208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303920" y="598680"/>
            <a:ext cx="7030080" cy="999000"/>
          </a:xfrm>
          <a:prstGeom prst="rect">
            <a:avLst/>
          </a:prstGeom>
          <a:noFill/>
          <a:ln>
            <a:noFill/>
          </a:ln>
        </p:spPr>
        <p:txBody>
          <a:bodyPr tIns="91440" bIns="91440">
            <a:noAutofit/>
          </a:bodyPr>
          <a:p>
            <a:pPr>
              <a:lnSpc>
                <a:spcPct val="100000"/>
              </a:lnSpc>
            </a:pPr>
            <a:r>
              <a:rPr b="1" lang="tr-TR" sz="2800" spc="-1" strike="noStrike">
                <a:solidFill>
                  <a:srgbClr val="424242"/>
                </a:solidFill>
                <a:latin typeface="Maven Pro"/>
                <a:ea typeface="Maven Pro"/>
              </a:rPr>
              <a:t>Iris Dataset Nedir?</a:t>
            </a:r>
            <a:endParaRPr b="0" lang="tr-TR" sz="2800" spc="-1" strike="noStrike">
              <a:solidFill>
                <a:srgbClr val="000000"/>
              </a:solidFill>
              <a:latin typeface="Arial"/>
            </a:endParaRPr>
          </a:p>
        </p:txBody>
      </p:sp>
      <p:sp>
        <p:nvSpPr>
          <p:cNvPr id="141" name="TextShape 2"/>
          <p:cNvSpPr txBox="1"/>
          <p:nvPr/>
        </p:nvSpPr>
        <p:spPr>
          <a:xfrm>
            <a:off x="1303920" y="1598040"/>
            <a:ext cx="7030080" cy="857520"/>
          </a:xfrm>
          <a:prstGeom prst="rect">
            <a:avLst/>
          </a:prstGeom>
          <a:noFill/>
          <a:ln>
            <a:noFill/>
          </a:ln>
        </p:spPr>
        <p:txBody>
          <a:bodyPr tIns="91440" bIns="91440">
            <a:noAutofit/>
          </a:bodyPr>
          <a:p>
            <a:pPr>
              <a:lnSpc>
                <a:spcPct val="115000"/>
              </a:lnSpc>
            </a:pPr>
            <a:r>
              <a:rPr b="0" lang="tr-TR" sz="1800" spc="-1" strike="noStrike">
                <a:solidFill>
                  <a:srgbClr val="000000"/>
                </a:solidFill>
                <a:latin typeface="Arial"/>
                <a:ea typeface="Arial"/>
              </a:rPr>
              <a:t>Bu olayda amaç iris çiçeğinin dört niteliğini kullanarak hangi türe ait olduğunu tahmin etmektir. Yani klasik bir sınıflandırma problemi. </a:t>
            </a:r>
            <a:endParaRPr b="0" lang="tr-TR" sz="1800" spc="-1" strike="noStrike">
              <a:solidFill>
                <a:srgbClr val="000000"/>
              </a:solidFill>
              <a:latin typeface="Arial"/>
            </a:endParaRPr>
          </a:p>
          <a:p>
            <a:pPr>
              <a:lnSpc>
                <a:spcPct val="115000"/>
              </a:lnSpc>
              <a:spcBef>
                <a:spcPts val="1599"/>
              </a:spcBef>
              <a:spcAft>
                <a:spcPts val="1599"/>
              </a:spcAft>
            </a:pPr>
            <a:endParaRPr b="0" lang="tr-TR" sz="1800" spc="-1" strike="noStrike">
              <a:solidFill>
                <a:srgbClr val="000000"/>
              </a:solidFill>
              <a:latin typeface="Arial"/>
            </a:endParaRPr>
          </a:p>
        </p:txBody>
      </p:sp>
      <p:pic>
        <p:nvPicPr>
          <p:cNvPr id="142" name="Google Shape;338;p22" descr=""/>
          <p:cNvPicPr/>
          <p:nvPr/>
        </p:nvPicPr>
        <p:blipFill>
          <a:blip r:embed="rId1"/>
          <a:stretch/>
        </p:blipFill>
        <p:spPr>
          <a:xfrm>
            <a:off x="3380400" y="2455560"/>
            <a:ext cx="2382840" cy="238284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303920" y="598680"/>
            <a:ext cx="7030080" cy="999000"/>
          </a:xfrm>
          <a:prstGeom prst="rect">
            <a:avLst/>
          </a:prstGeom>
          <a:noFill/>
          <a:ln>
            <a:noFill/>
          </a:ln>
        </p:spPr>
        <p:txBody>
          <a:bodyPr tIns="91440" bIns="91440">
            <a:noAutofit/>
          </a:bodyPr>
          <a:p>
            <a:pPr>
              <a:lnSpc>
                <a:spcPct val="100000"/>
              </a:lnSpc>
            </a:pPr>
            <a:r>
              <a:rPr b="1" lang="tr-TR" sz="2800" spc="-1" strike="noStrike">
                <a:solidFill>
                  <a:srgbClr val="424242"/>
                </a:solidFill>
                <a:latin typeface="Maven Pro"/>
                <a:ea typeface="Maven Pro"/>
              </a:rPr>
              <a:t>Iris Dataset Nedir?</a:t>
            </a:r>
            <a:endParaRPr b="0" lang="tr-TR" sz="2800" spc="-1" strike="noStrike">
              <a:solidFill>
                <a:srgbClr val="000000"/>
              </a:solidFill>
              <a:latin typeface="Arial"/>
            </a:endParaRPr>
          </a:p>
        </p:txBody>
      </p:sp>
      <p:sp>
        <p:nvSpPr>
          <p:cNvPr id="144" name="TextShape 2"/>
          <p:cNvSpPr txBox="1"/>
          <p:nvPr/>
        </p:nvSpPr>
        <p:spPr>
          <a:xfrm>
            <a:off x="1303920" y="1598040"/>
            <a:ext cx="7030080" cy="2541240"/>
          </a:xfrm>
          <a:prstGeom prst="rect">
            <a:avLst/>
          </a:prstGeom>
          <a:noFill/>
          <a:ln>
            <a:noFill/>
          </a:ln>
        </p:spPr>
        <p:txBody>
          <a:bodyPr tIns="91440" bIns="91440">
            <a:noAutofit/>
          </a:bodyPr>
          <a:p>
            <a:pPr>
              <a:lnSpc>
                <a:spcPct val="115000"/>
              </a:lnSpc>
            </a:pPr>
            <a:r>
              <a:rPr b="0" lang="tr-TR" sz="1800" spc="-1" strike="noStrike">
                <a:solidFill>
                  <a:srgbClr val="000000"/>
                </a:solidFill>
                <a:latin typeface="Arial"/>
                <a:ea typeface="Arial"/>
              </a:rPr>
              <a:t>Eğitim setimizdeki yaprak uzunluk ve genişliklerini kullanarak öğreniyoruz ve bunun karşılığında yeni kaydın üç adet sınıftan hangisine ait olduğunu tahmin ediyoruz. Iris setinin bu kadar yaygın olarak kullanılmasının sebebi yaprak uzunluk ve genişlikleri ile türler arasında güçlü bir ilişkinin olması hem de yeni başlayanlar için anlaşılması kolay olmasıdır.</a:t>
            </a:r>
            <a:endParaRPr b="0" lang="tr-TR" sz="1800" spc="-1" strike="noStrike">
              <a:solidFill>
                <a:srgbClr val="000000"/>
              </a:solidFill>
              <a:latin typeface="Arial"/>
            </a:endParaRPr>
          </a:p>
          <a:p>
            <a:pPr>
              <a:lnSpc>
                <a:spcPct val="115000"/>
              </a:lnSpc>
              <a:spcBef>
                <a:spcPts val="1599"/>
              </a:spcBef>
              <a:spcAft>
                <a:spcPts val="1599"/>
              </a:spcAft>
            </a:pP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303920" y="586440"/>
            <a:ext cx="7030080" cy="999000"/>
          </a:xfrm>
          <a:prstGeom prst="rect">
            <a:avLst/>
          </a:prstGeom>
          <a:noFill/>
          <a:ln>
            <a:noFill/>
          </a:ln>
        </p:spPr>
        <p:txBody>
          <a:bodyPr tIns="91440" bIns="91440">
            <a:noAutofit/>
          </a:bodyPr>
          <a:p>
            <a:pPr>
              <a:lnSpc>
                <a:spcPct val="100000"/>
              </a:lnSpc>
            </a:pPr>
            <a:r>
              <a:rPr b="1" lang="tr-TR" sz="2800" spc="-1" strike="noStrike">
                <a:solidFill>
                  <a:srgbClr val="424242"/>
                </a:solidFill>
                <a:latin typeface="Maven Pro"/>
                <a:ea typeface="Maven Pro"/>
              </a:rPr>
              <a:t>Bulanık Kümeleme</a:t>
            </a:r>
            <a:endParaRPr b="0" lang="tr-TR" sz="2800" spc="-1" strike="noStrike">
              <a:solidFill>
                <a:srgbClr val="000000"/>
              </a:solidFill>
              <a:latin typeface="Arial"/>
            </a:endParaRPr>
          </a:p>
        </p:txBody>
      </p:sp>
      <p:sp>
        <p:nvSpPr>
          <p:cNvPr id="123" name="TextShape 2"/>
          <p:cNvSpPr txBox="1"/>
          <p:nvPr/>
        </p:nvSpPr>
        <p:spPr>
          <a:xfrm>
            <a:off x="1303920" y="1722600"/>
            <a:ext cx="7030080" cy="3089520"/>
          </a:xfrm>
          <a:prstGeom prst="rect">
            <a:avLst/>
          </a:prstGeom>
          <a:noFill/>
          <a:ln>
            <a:noFill/>
          </a:ln>
        </p:spPr>
        <p:txBody>
          <a:bodyPr tIns="91440" bIns="91440">
            <a:noAutofit/>
          </a:bodyPr>
          <a:p>
            <a:pPr>
              <a:lnSpc>
                <a:spcPct val="115000"/>
              </a:lnSpc>
            </a:pPr>
            <a:r>
              <a:rPr b="0" lang="tr-TR" sz="1800" spc="-1" strike="noStrike">
                <a:solidFill>
                  <a:srgbClr val="000000"/>
                </a:solidFill>
                <a:latin typeface="Arial"/>
                <a:ea typeface="Arial"/>
              </a:rPr>
              <a:t>Bulanık kümelerin kümelemede kullanımını ilk kez Bellman, Kalaba ve Zadeh önermişlerdir. Bulanık kümeleme yöntemleri uzaklığa dayalı ve ilişkiye dayalı olmak üzere iki çeşittir. Uzaklığa dayalı kümeleme yöntemleri birimlerin her bir kümeye aitlik dereceleri ile bu kümenin ağırlık merkezine olan uzaklıklarının çarpımlar toplamının minimum yapılmasına dayanır.</a:t>
            </a:r>
            <a:endParaRPr b="0" lang="tr-TR" sz="1800" spc="-1" strike="noStrike">
              <a:solidFill>
                <a:srgbClr val="000000"/>
              </a:solidFill>
              <a:latin typeface="Arial"/>
            </a:endParaRPr>
          </a:p>
          <a:p>
            <a:pPr>
              <a:lnSpc>
                <a:spcPct val="115000"/>
              </a:lnSpc>
              <a:spcBef>
                <a:spcPts val="1599"/>
              </a:spcBef>
              <a:spcAft>
                <a:spcPts val="1599"/>
              </a:spcAft>
            </a:pP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303920" y="586440"/>
            <a:ext cx="7030080" cy="999000"/>
          </a:xfrm>
          <a:prstGeom prst="rect">
            <a:avLst/>
          </a:prstGeom>
          <a:noFill/>
          <a:ln>
            <a:noFill/>
          </a:ln>
        </p:spPr>
        <p:txBody>
          <a:bodyPr tIns="91440" bIns="91440">
            <a:noAutofit/>
          </a:bodyPr>
          <a:p>
            <a:pPr>
              <a:lnSpc>
                <a:spcPct val="100000"/>
              </a:lnSpc>
            </a:pPr>
            <a:r>
              <a:rPr b="1" lang="tr-TR" sz="2800" spc="-1" strike="noStrike">
                <a:solidFill>
                  <a:srgbClr val="424242"/>
                </a:solidFill>
                <a:latin typeface="Maven Pro"/>
                <a:ea typeface="Maven Pro"/>
              </a:rPr>
              <a:t>Bulanık Kümeleme</a:t>
            </a:r>
            <a:endParaRPr b="0" lang="tr-TR" sz="2800" spc="-1" strike="noStrike">
              <a:solidFill>
                <a:srgbClr val="000000"/>
              </a:solidFill>
              <a:latin typeface="Arial"/>
            </a:endParaRPr>
          </a:p>
        </p:txBody>
      </p:sp>
      <p:sp>
        <p:nvSpPr>
          <p:cNvPr id="125" name="TextShape 2"/>
          <p:cNvSpPr txBox="1"/>
          <p:nvPr/>
        </p:nvSpPr>
        <p:spPr>
          <a:xfrm>
            <a:off x="1303920" y="1672560"/>
            <a:ext cx="7030080" cy="1418400"/>
          </a:xfrm>
          <a:prstGeom prst="rect">
            <a:avLst/>
          </a:prstGeom>
          <a:noFill/>
          <a:ln>
            <a:noFill/>
          </a:ln>
        </p:spPr>
        <p:txBody>
          <a:bodyPr tIns="91440" bIns="91440">
            <a:noAutofit/>
          </a:bodyPr>
          <a:p>
            <a:pPr>
              <a:lnSpc>
                <a:spcPct val="115000"/>
              </a:lnSpc>
            </a:pPr>
            <a:r>
              <a:rPr b="0" lang="tr-TR" sz="1800" spc="-1" strike="noStrike">
                <a:solidFill>
                  <a:srgbClr val="000000"/>
                </a:solidFill>
                <a:latin typeface="Arial"/>
                <a:ea typeface="Arial"/>
              </a:rPr>
              <a:t>Bazı durumlarda kümeleme sırasında kullanılmak üzere, birimler ve kümelerin ağırlık merkezleri arasındaki uzaklıkları bulmak mümkün olmayabilir. Bu gibi durumlarda amaçlara uygun olarak, birimler arasındaki ilişkilerden yararlanılabilir.</a:t>
            </a:r>
            <a:endParaRPr b="0" lang="tr-TR" sz="1800" spc="-1" strike="noStrike">
              <a:solidFill>
                <a:srgbClr val="000000"/>
              </a:solidFill>
              <a:latin typeface="Arial"/>
            </a:endParaRPr>
          </a:p>
          <a:p>
            <a:pPr>
              <a:lnSpc>
                <a:spcPct val="115000"/>
              </a:lnSpc>
              <a:spcBef>
                <a:spcPts val="1599"/>
              </a:spcBef>
              <a:spcAft>
                <a:spcPts val="1599"/>
              </a:spcAft>
            </a:pPr>
            <a:endParaRPr b="0" lang="tr-TR" sz="1800" spc="-1" strike="noStrike">
              <a:solidFill>
                <a:srgbClr val="000000"/>
              </a:solidFill>
              <a:latin typeface="Arial"/>
            </a:endParaRPr>
          </a:p>
        </p:txBody>
      </p:sp>
      <p:pic>
        <p:nvPicPr>
          <p:cNvPr id="126" name="Google Shape;294;p15" descr=""/>
          <p:cNvPicPr/>
          <p:nvPr/>
        </p:nvPicPr>
        <p:blipFill>
          <a:blip r:embed="rId1"/>
          <a:stretch/>
        </p:blipFill>
        <p:spPr>
          <a:xfrm>
            <a:off x="6120720" y="3090960"/>
            <a:ext cx="2116440" cy="170892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303920" y="598680"/>
            <a:ext cx="7030080" cy="999000"/>
          </a:xfrm>
          <a:prstGeom prst="rect">
            <a:avLst/>
          </a:prstGeom>
          <a:noFill/>
          <a:ln>
            <a:noFill/>
          </a:ln>
        </p:spPr>
        <p:txBody>
          <a:bodyPr tIns="91440" bIns="91440">
            <a:noAutofit/>
          </a:bodyPr>
          <a:p>
            <a:pPr>
              <a:lnSpc>
                <a:spcPct val="100000"/>
              </a:lnSpc>
            </a:pPr>
            <a:r>
              <a:rPr b="1" lang="tr-TR" sz="2800" spc="-1" strike="noStrike">
                <a:solidFill>
                  <a:srgbClr val="424242"/>
                </a:solidFill>
                <a:latin typeface="Maven Pro"/>
                <a:ea typeface="Maven Pro"/>
              </a:rPr>
              <a:t>Bulanık Kümeleme</a:t>
            </a:r>
            <a:endParaRPr b="0" lang="tr-TR" sz="2800" spc="-1" strike="noStrike">
              <a:solidFill>
                <a:srgbClr val="000000"/>
              </a:solidFill>
              <a:latin typeface="Arial"/>
            </a:endParaRPr>
          </a:p>
        </p:txBody>
      </p:sp>
      <p:sp>
        <p:nvSpPr>
          <p:cNvPr id="128" name="TextShape 2"/>
          <p:cNvSpPr txBox="1"/>
          <p:nvPr/>
        </p:nvSpPr>
        <p:spPr>
          <a:xfrm>
            <a:off x="1303920" y="1598040"/>
            <a:ext cx="7030080" cy="2799000"/>
          </a:xfrm>
          <a:prstGeom prst="rect">
            <a:avLst/>
          </a:prstGeom>
          <a:noFill/>
          <a:ln>
            <a:noFill/>
          </a:ln>
        </p:spPr>
        <p:txBody>
          <a:bodyPr tIns="91440" bIns="91440">
            <a:noAutofit/>
          </a:bodyPr>
          <a:p>
            <a:pPr>
              <a:lnSpc>
                <a:spcPct val="115000"/>
              </a:lnSpc>
            </a:pPr>
            <a:r>
              <a:rPr b="0" lang="tr-TR" sz="1800" spc="-1" strike="noStrike">
                <a:solidFill>
                  <a:srgbClr val="000000"/>
                </a:solidFill>
                <a:latin typeface="Arial"/>
                <a:ea typeface="Arial"/>
              </a:rPr>
              <a:t>Kümeleme aslında, veri kümesinin uygun benzerlik ölçülerine göre homojen sınıflara ayrılması ile ilgilenir. Herhangi bir kümeye ait olan birimler benzer, farklı kümelerdeki birimler ise mümkün olduğunca farklıdır. Klasik kümeleme analizinde, farklı kümelerin sınırları keskindir ve bir birim yalnızca bir kümeye ait olabilir. Pratikte, veriler genelde iyi bir dağılıma sahip olmazlar, yani sınırlar kesin olarak tanımlanamaz. Bu durumda bir birim farklı üyelik dereceleri ile birden fazla kümeye ait olabilir.</a:t>
            </a:r>
            <a:endParaRPr b="0" lang="tr-TR" sz="1800" spc="-1" strike="noStrike">
              <a:solidFill>
                <a:srgbClr val="000000"/>
              </a:solidFill>
              <a:latin typeface="Arial"/>
            </a:endParaRPr>
          </a:p>
          <a:p>
            <a:pPr>
              <a:lnSpc>
                <a:spcPct val="115000"/>
              </a:lnSpc>
              <a:spcBef>
                <a:spcPts val="1599"/>
              </a:spcBef>
              <a:spcAft>
                <a:spcPts val="1599"/>
              </a:spcAft>
            </a:pP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303920" y="598680"/>
            <a:ext cx="7030080" cy="999000"/>
          </a:xfrm>
          <a:prstGeom prst="rect">
            <a:avLst/>
          </a:prstGeom>
          <a:noFill/>
          <a:ln>
            <a:noFill/>
          </a:ln>
        </p:spPr>
        <p:txBody>
          <a:bodyPr tIns="91440" bIns="91440">
            <a:noAutofit/>
          </a:bodyPr>
          <a:p>
            <a:pPr>
              <a:lnSpc>
                <a:spcPct val="100000"/>
              </a:lnSpc>
            </a:pPr>
            <a:r>
              <a:rPr b="1" lang="tr-TR" sz="2800" spc="-1" strike="noStrike">
                <a:solidFill>
                  <a:srgbClr val="424242"/>
                </a:solidFill>
                <a:latin typeface="Maven Pro"/>
                <a:ea typeface="Maven Pro"/>
              </a:rPr>
              <a:t>Bulanık Kümeleme</a:t>
            </a:r>
            <a:endParaRPr b="0" lang="tr-TR" sz="2800" spc="-1" strike="noStrike">
              <a:solidFill>
                <a:srgbClr val="000000"/>
              </a:solidFill>
              <a:latin typeface="Arial"/>
            </a:endParaRPr>
          </a:p>
        </p:txBody>
      </p:sp>
      <p:sp>
        <p:nvSpPr>
          <p:cNvPr id="130" name="TextShape 2"/>
          <p:cNvSpPr txBox="1"/>
          <p:nvPr/>
        </p:nvSpPr>
        <p:spPr>
          <a:xfrm>
            <a:off x="1303920" y="1684440"/>
            <a:ext cx="7030080" cy="1161720"/>
          </a:xfrm>
          <a:prstGeom prst="rect">
            <a:avLst/>
          </a:prstGeom>
          <a:noFill/>
          <a:ln>
            <a:noFill/>
          </a:ln>
        </p:spPr>
        <p:txBody>
          <a:bodyPr tIns="91440" bIns="91440">
            <a:noAutofit/>
          </a:bodyPr>
          <a:p>
            <a:pPr>
              <a:lnSpc>
                <a:spcPct val="115000"/>
              </a:lnSpc>
            </a:pPr>
            <a:r>
              <a:rPr b="0" lang="tr-TR" sz="1800" spc="-1" strike="noStrike">
                <a:solidFill>
                  <a:srgbClr val="000000"/>
                </a:solidFill>
                <a:latin typeface="Arial"/>
                <a:ea typeface="Arial"/>
              </a:rPr>
              <a:t>Bulanık kümeleme yöntemi, nesnelerin kümelere hangi derece ile ait olduğunu belirleyen üyelik fonksiyonlarını hesaplamak ve veri seti içerisindeki örtüşen kümeleri saptamak üzere kullanılmaktadır.</a:t>
            </a:r>
            <a:endParaRPr b="0" lang="tr-TR" sz="1800" spc="-1" strike="noStrike">
              <a:solidFill>
                <a:srgbClr val="000000"/>
              </a:solidFill>
              <a:latin typeface="Arial"/>
            </a:endParaRPr>
          </a:p>
          <a:p>
            <a:pPr>
              <a:lnSpc>
                <a:spcPct val="115000"/>
              </a:lnSpc>
              <a:spcBef>
                <a:spcPts val="1599"/>
              </a:spcBef>
              <a:spcAft>
                <a:spcPts val="1599"/>
              </a:spcAft>
            </a:pPr>
            <a:endParaRPr b="0" lang="tr-TR" sz="1800" spc="-1" strike="noStrike">
              <a:solidFill>
                <a:srgbClr val="000000"/>
              </a:solidFill>
              <a:latin typeface="Arial"/>
            </a:endParaRPr>
          </a:p>
        </p:txBody>
      </p:sp>
      <p:pic>
        <p:nvPicPr>
          <p:cNvPr id="131" name="Google Shape;307;p17" descr=""/>
          <p:cNvPicPr/>
          <p:nvPr/>
        </p:nvPicPr>
        <p:blipFill>
          <a:blip r:embed="rId1"/>
          <a:stretch/>
        </p:blipFill>
        <p:spPr>
          <a:xfrm>
            <a:off x="5808960" y="2846880"/>
            <a:ext cx="2814840" cy="199152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294200" y="593280"/>
            <a:ext cx="7505280" cy="656640"/>
          </a:xfrm>
          <a:prstGeom prst="rect">
            <a:avLst/>
          </a:prstGeom>
          <a:noFill/>
          <a:ln>
            <a:noFill/>
          </a:ln>
        </p:spPr>
        <p:txBody>
          <a:bodyPr tIns="91440" bIns="91440">
            <a:noAutofit/>
          </a:bodyPr>
          <a:p>
            <a:pPr>
              <a:lnSpc>
                <a:spcPct val="100000"/>
              </a:lnSpc>
            </a:pPr>
            <a:r>
              <a:rPr b="1" lang="tr-TR" sz="2800" spc="-1" strike="noStrike">
                <a:solidFill>
                  <a:srgbClr val="424242"/>
                </a:solidFill>
                <a:latin typeface="Maven Pro"/>
                <a:ea typeface="Maven Pro"/>
              </a:rPr>
              <a:t>Bulanık C-Means Algoritması</a:t>
            </a:r>
            <a:endParaRPr b="0" lang="tr-TR" sz="2800" spc="-1" strike="noStrike">
              <a:solidFill>
                <a:srgbClr val="000000"/>
              </a:solidFill>
              <a:latin typeface="Arial"/>
            </a:endParaRPr>
          </a:p>
        </p:txBody>
      </p:sp>
      <p:sp>
        <p:nvSpPr>
          <p:cNvPr id="133" name="TextShape 2"/>
          <p:cNvSpPr txBox="1"/>
          <p:nvPr/>
        </p:nvSpPr>
        <p:spPr>
          <a:xfrm>
            <a:off x="1294200" y="1458000"/>
            <a:ext cx="7030080" cy="2047680"/>
          </a:xfrm>
          <a:prstGeom prst="rect">
            <a:avLst/>
          </a:prstGeom>
          <a:noFill/>
          <a:ln>
            <a:noFill/>
          </a:ln>
        </p:spPr>
        <p:txBody>
          <a:bodyPr tIns="91440" bIns="91440">
            <a:noAutofit/>
          </a:bodyPr>
          <a:p>
            <a:pPr>
              <a:lnSpc>
                <a:spcPct val="115000"/>
              </a:lnSpc>
              <a:spcAft>
                <a:spcPts val="1599"/>
              </a:spcAft>
            </a:pPr>
            <a:r>
              <a:rPr b="0" lang="tr-TR" sz="1800" spc="-1" strike="noStrike">
                <a:solidFill>
                  <a:srgbClr val="424242"/>
                </a:solidFill>
                <a:latin typeface="Arial"/>
                <a:ea typeface="Arial"/>
              </a:rPr>
              <a:t>Bulanık c-means (FCM) algoritması, bulanık bölünmeli kümeleme tekniklerinden en iyi bilinen ve yaygın kullanılan yöntemdir. Bulanık c-means algoritması 1973 yılında Dunn tarafından ortaya atılmış ve 1981’de Bezdek tarafından geliştirilmiştir. </a:t>
            </a: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03920" y="598680"/>
            <a:ext cx="7030080" cy="999000"/>
          </a:xfrm>
          <a:prstGeom prst="rect">
            <a:avLst/>
          </a:prstGeom>
          <a:noFill/>
          <a:ln>
            <a:noFill/>
          </a:ln>
        </p:spPr>
        <p:txBody>
          <a:bodyPr tIns="91440" bIns="91440">
            <a:noAutofit/>
          </a:bodyPr>
          <a:p>
            <a:pPr>
              <a:lnSpc>
                <a:spcPct val="100000"/>
              </a:lnSpc>
            </a:pPr>
            <a:r>
              <a:rPr b="1" lang="tr-TR" sz="2800" spc="-1" strike="noStrike">
                <a:solidFill>
                  <a:srgbClr val="424242"/>
                </a:solidFill>
                <a:latin typeface="Maven Pro"/>
                <a:ea typeface="Maven Pro"/>
              </a:rPr>
              <a:t>Bulanık C-Means Algoritması</a:t>
            </a:r>
            <a:endParaRPr b="0" lang="tr-TR" sz="2800" spc="-1" strike="noStrike">
              <a:solidFill>
                <a:srgbClr val="000000"/>
              </a:solidFill>
              <a:latin typeface="Arial"/>
            </a:endParaRPr>
          </a:p>
        </p:txBody>
      </p:sp>
      <p:sp>
        <p:nvSpPr>
          <p:cNvPr id="135" name="TextShape 2"/>
          <p:cNvSpPr txBox="1"/>
          <p:nvPr/>
        </p:nvSpPr>
        <p:spPr>
          <a:xfrm>
            <a:off x="1303920" y="1415880"/>
            <a:ext cx="7030080" cy="2541240"/>
          </a:xfrm>
          <a:prstGeom prst="rect">
            <a:avLst/>
          </a:prstGeom>
          <a:noFill/>
          <a:ln>
            <a:noFill/>
          </a:ln>
        </p:spPr>
        <p:txBody>
          <a:bodyPr tIns="91440" bIns="91440">
            <a:noAutofit/>
          </a:bodyPr>
          <a:p>
            <a:pPr>
              <a:lnSpc>
                <a:spcPct val="115000"/>
              </a:lnSpc>
            </a:pPr>
            <a:r>
              <a:rPr b="0" lang="tr-TR" sz="1800" spc="-1" strike="noStrike">
                <a:solidFill>
                  <a:srgbClr val="424242"/>
                </a:solidFill>
                <a:latin typeface="Arial"/>
                <a:ea typeface="Arial"/>
              </a:rPr>
              <a:t>Bulanık c-means algoritmasında amaç fonksiyon temelli bir metottur. Bulanık c-means metodu, nesnelerin iki veya daha fazla kümeye ait olabilmesine izin verir. Bulanık mantık prensibi gereği her veri, kümelerin her birine [0,1] arasında değişen birer üyelik değeri ile aittir. Bir verinin tüm sınıflara olan üyelik değerleri toplamı “1” olmalıdır. Nesne hangi küme merkezine yakın ise o kümeye ait olma üyeliği diğer kümelere ait olma üyeliğinden daha büyük olacaktır.</a:t>
            </a:r>
            <a:endParaRPr b="0" lang="tr-TR" sz="1800" spc="-1" strike="noStrike">
              <a:solidFill>
                <a:srgbClr val="000000"/>
              </a:solidFill>
              <a:latin typeface="Arial"/>
            </a:endParaRPr>
          </a:p>
          <a:p>
            <a:pPr>
              <a:lnSpc>
                <a:spcPct val="115000"/>
              </a:lnSpc>
              <a:spcBef>
                <a:spcPts val="1599"/>
              </a:spcBef>
              <a:spcAft>
                <a:spcPts val="1599"/>
              </a:spcAft>
            </a:pP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303920" y="598680"/>
            <a:ext cx="7030080" cy="671760"/>
          </a:xfrm>
          <a:prstGeom prst="rect">
            <a:avLst/>
          </a:prstGeom>
          <a:noFill/>
          <a:ln>
            <a:noFill/>
          </a:ln>
        </p:spPr>
        <p:txBody>
          <a:bodyPr tIns="91440" bIns="91440">
            <a:noAutofit/>
          </a:bodyPr>
          <a:p>
            <a:pPr algn="ctr">
              <a:lnSpc>
                <a:spcPct val="100000"/>
              </a:lnSpc>
            </a:pPr>
            <a:r>
              <a:rPr b="1" lang="tr-TR" sz="3000" spc="-1" strike="noStrike">
                <a:solidFill>
                  <a:srgbClr val="1c4587"/>
                </a:solidFill>
                <a:latin typeface="Maven Pro"/>
                <a:ea typeface="Maven Pro"/>
              </a:rPr>
              <a:t>IRIS DATASET</a:t>
            </a:r>
            <a:endParaRPr b="0" lang="tr-TR" sz="3000" spc="-1" strike="noStrike">
              <a:solidFill>
                <a:srgbClr val="000000"/>
              </a:solidFill>
              <a:latin typeface="Arial"/>
            </a:endParaRPr>
          </a:p>
        </p:txBody>
      </p:sp>
      <p:pic>
        <p:nvPicPr>
          <p:cNvPr id="137" name="Google Shape;325;p20" descr=""/>
          <p:cNvPicPr/>
          <p:nvPr/>
        </p:nvPicPr>
        <p:blipFill>
          <a:blip r:embed="rId1"/>
          <a:stretch/>
        </p:blipFill>
        <p:spPr>
          <a:xfrm>
            <a:off x="2388600" y="1598040"/>
            <a:ext cx="4860720" cy="324036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303920" y="598680"/>
            <a:ext cx="7030080" cy="999000"/>
          </a:xfrm>
          <a:prstGeom prst="rect">
            <a:avLst/>
          </a:prstGeom>
          <a:noFill/>
          <a:ln>
            <a:noFill/>
          </a:ln>
        </p:spPr>
        <p:txBody>
          <a:bodyPr tIns="91440" bIns="91440">
            <a:noAutofit/>
          </a:bodyPr>
          <a:p>
            <a:pPr>
              <a:lnSpc>
                <a:spcPct val="100000"/>
              </a:lnSpc>
            </a:pPr>
            <a:r>
              <a:rPr b="1" lang="tr-TR" sz="2800" spc="-1" strike="noStrike">
                <a:solidFill>
                  <a:srgbClr val="424242"/>
                </a:solidFill>
                <a:latin typeface="Maven Pro"/>
                <a:ea typeface="Maven Pro"/>
              </a:rPr>
              <a:t>Iris Dataset Nedir?</a:t>
            </a:r>
            <a:endParaRPr b="0" lang="tr-TR" sz="2800" spc="-1" strike="noStrike">
              <a:solidFill>
                <a:srgbClr val="000000"/>
              </a:solidFill>
              <a:latin typeface="Arial"/>
            </a:endParaRPr>
          </a:p>
        </p:txBody>
      </p:sp>
      <p:sp>
        <p:nvSpPr>
          <p:cNvPr id="139" name="TextShape 2"/>
          <p:cNvSpPr txBox="1"/>
          <p:nvPr/>
        </p:nvSpPr>
        <p:spPr>
          <a:xfrm>
            <a:off x="1303920" y="1598040"/>
            <a:ext cx="7030080" cy="3069000"/>
          </a:xfrm>
          <a:prstGeom prst="rect">
            <a:avLst/>
          </a:prstGeom>
          <a:noFill/>
          <a:ln>
            <a:noFill/>
          </a:ln>
        </p:spPr>
        <p:txBody>
          <a:bodyPr tIns="91440" bIns="91440">
            <a:noAutofit/>
          </a:bodyPr>
          <a:p>
            <a:pPr>
              <a:lnSpc>
                <a:spcPct val="115000"/>
              </a:lnSpc>
            </a:pPr>
            <a:r>
              <a:rPr b="0" lang="tr-TR" sz="1800" spc="-1" strike="noStrike">
                <a:solidFill>
                  <a:srgbClr val="000000"/>
                </a:solidFill>
                <a:latin typeface="Arial"/>
                <a:ea typeface="Arial"/>
              </a:rPr>
              <a:t>Iris bir çiçek türüdür. 1936’da bir bilim adamı bu çiçeğin üç türüne (setosa, versicolor, virginica) ait 50’şer tane, toplamda 150 tane olmak üzere çiçek bulmuş ve hepsinin üst ve alt çiçek yapraklarını ölçmüştür. Bu ölçümden dört nitelikli [sepal-length (alt yaprak uzunluğu cm), sepal-with (alt yaprak genişliği cm), pedal-length (üst yaprak genişliği cm), pedal-width (üst yaprak uzunluğu cm)] ve 150 elemanlı bir veri seti elde etmiştir. Bu veri seti makine öğrenmesi (machine learning) alıştırmalarında çok sıklıkla kullanılagelmiştir.</a:t>
            </a:r>
            <a:endParaRPr b="0" lang="tr-TR" sz="1800" spc="-1" strike="noStrike">
              <a:solidFill>
                <a:srgbClr val="000000"/>
              </a:solidFill>
              <a:latin typeface="Arial"/>
            </a:endParaRPr>
          </a:p>
          <a:p>
            <a:pPr>
              <a:lnSpc>
                <a:spcPct val="115000"/>
              </a:lnSpc>
              <a:spcBef>
                <a:spcPts val="1599"/>
              </a:spcBef>
              <a:spcAft>
                <a:spcPts val="1599"/>
              </a:spcAft>
            </a:pP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2019-03-28T14:06:43Z</dcterms:modified>
  <cp:revision>2</cp:revision>
  <dc:subject/>
  <dc:title/>
</cp:coreProperties>
</file>